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Source Code Pro"/>
      <p:regular r:id="rId22"/>
      <p:bold r:id="rId23"/>
      <p:italic r:id="rId24"/>
      <p:boldItalic r:id="rId25"/>
    </p:embeddedFont>
    <p:embeddedFont>
      <p:font typeface="Source Code Pro SemiBold"/>
      <p:regular r:id="rId26"/>
      <p:bold r:id="rId27"/>
      <p:italic r:id="rId28"/>
      <p:boldItalic r:id="rId29"/>
    </p:embeddedFont>
    <p:embeddedFont>
      <p:font typeface="Jua"/>
      <p:regular r:id="rId30"/>
    </p:embeddedFont>
    <p:embeddedFont>
      <p:font typeface="Roboto Mon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SourceCodePro-regular.fntdata"/><Relationship Id="rId21" Type="http://schemas.openxmlformats.org/officeDocument/2006/relationships/slide" Target="slides/slide17.xml"/><Relationship Id="rId24" Type="http://schemas.openxmlformats.org/officeDocument/2006/relationships/font" Target="fonts/SourceCodePro-italic.fntdata"/><Relationship Id="rId23" Type="http://schemas.openxmlformats.org/officeDocument/2006/relationships/font" Target="fonts/SourceCodePr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SourceCodeProSemiBold-regular.fntdata"/><Relationship Id="rId25" Type="http://schemas.openxmlformats.org/officeDocument/2006/relationships/font" Target="fonts/SourceCodePro-boldItalic.fntdata"/><Relationship Id="rId28" Type="http://schemas.openxmlformats.org/officeDocument/2006/relationships/font" Target="fonts/SourceCodeProSemiBold-italic.fntdata"/><Relationship Id="rId27" Type="http://schemas.openxmlformats.org/officeDocument/2006/relationships/font" Target="fonts/SourceCodeProSemiBold-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SourceCodeProSemiBold-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Mono-regular.fntdata"/><Relationship Id="rId30" Type="http://schemas.openxmlformats.org/officeDocument/2006/relationships/font" Target="fonts/Jua-regular.fntdata"/><Relationship Id="rId11" Type="http://schemas.openxmlformats.org/officeDocument/2006/relationships/slide" Target="slides/slide7.xml"/><Relationship Id="rId33" Type="http://schemas.openxmlformats.org/officeDocument/2006/relationships/font" Target="fonts/RobotoMono-italic.fntdata"/><Relationship Id="rId10" Type="http://schemas.openxmlformats.org/officeDocument/2006/relationships/slide" Target="slides/slide6.xml"/><Relationship Id="rId32" Type="http://schemas.openxmlformats.org/officeDocument/2006/relationships/font" Target="fonts/RobotoMono-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RobotoMono-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10fbf07a61d_0_1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10fbf07a61d_0_1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11e0b7d7eb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11e0b7d7eb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g11e0b7d7ebb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8" name="Google Shape;1888;g11e0b7d7ebb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11e7292476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11e7292476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11d9f69c3b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11d9f69c3b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11eac1e0f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11eac1e0f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11ee7cc5b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2" name="Google Shape;1922;g11ee7cc5b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11dbb19e3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g11dbb19e3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11dbb19e3e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11dbb19e3e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7" name="Shape 1757"/>
        <p:cNvGrpSpPr/>
        <p:nvPr/>
      </p:nvGrpSpPr>
      <p:grpSpPr>
        <a:xfrm>
          <a:off x="0" y="0"/>
          <a:ext cx="0" cy="0"/>
          <a:chOff x="0" y="0"/>
          <a:chExt cx="0" cy="0"/>
        </a:xfrm>
      </p:grpSpPr>
      <p:sp>
        <p:nvSpPr>
          <p:cNvPr id="1758" name="Google Shape;1758;g11ee7cc5b7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9" name="Google Shape;1759;g11ee7cc5b7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11e0b7d7c1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11e0b7d7c1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1" name="Shape 1791"/>
        <p:cNvGrpSpPr/>
        <p:nvPr/>
      </p:nvGrpSpPr>
      <p:grpSpPr>
        <a:xfrm>
          <a:off x="0" y="0"/>
          <a:ext cx="0" cy="0"/>
          <a:chOff x="0" y="0"/>
          <a:chExt cx="0" cy="0"/>
        </a:xfrm>
      </p:grpSpPr>
      <p:sp>
        <p:nvSpPr>
          <p:cNvPr id="1792" name="Google Shape;1792;g11e0b7d7c1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3" name="Google Shape;1793;g11e0b7d7c1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11d9f69c3ba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11d9f69c3ba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11e0b7d7c1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11e0b7d7c1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g11e0b7d7eb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9" name="Google Shape;1849;g11e0b7d7eb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g11d9b0fc1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7" name="Google Shape;1857;g11d9b0fc1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g11e0b7d7ebb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5" name="Google Shape;1865;g11e0b7d7ebb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1"/>
        </a:solidFill>
      </p:bgPr>
    </p:bg>
    <p:spTree>
      <p:nvGrpSpPr>
        <p:cNvPr id="9" name="Shape 9"/>
        <p:cNvGrpSpPr/>
        <p:nvPr/>
      </p:nvGrpSpPr>
      <p:grpSpPr>
        <a:xfrm>
          <a:off x="0" y="0"/>
          <a:ext cx="0" cy="0"/>
          <a:chOff x="0" y="0"/>
          <a:chExt cx="0" cy="0"/>
        </a:xfrm>
      </p:grpSpPr>
      <p:sp>
        <p:nvSpPr>
          <p:cNvPr id="10" name="Google Shape;10;p2"/>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384091" y="156316"/>
            <a:ext cx="671833" cy="565501"/>
            <a:chOff x="1743325" y="1842325"/>
            <a:chExt cx="908250" cy="764500"/>
          </a:xfrm>
        </p:grpSpPr>
        <p:sp>
          <p:nvSpPr>
            <p:cNvPr id="12" name="Google Shape;12;p2"/>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 name="Google Shape;16;p2"/>
          <p:cNvGrpSpPr/>
          <p:nvPr/>
        </p:nvGrpSpPr>
        <p:grpSpPr>
          <a:xfrm>
            <a:off x="1241341" y="156316"/>
            <a:ext cx="671833" cy="565501"/>
            <a:chOff x="1743325" y="1842325"/>
            <a:chExt cx="908250" cy="764500"/>
          </a:xfrm>
        </p:grpSpPr>
        <p:sp>
          <p:nvSpPr>
            <p:cNvPr id="17" name="Google Shape;17;p2"/>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 name="Google Shape;21;p2"/>
          <p:cNvGrpSpPr/>
          <p:nvPr/>
        </p:nvGrpSpPr>
        <p:grpSpPr>
          <a:xfrm>
            <a:off x="693499" y="406664"/>
            <a:ext cx="7976312" cy="4317750"/>
            <a:chOff x="719999" y="573225"/>
            <a:chExt cx="7938209" cy="4317750"/>
          </a:xfrm>
        </p:grpSpPr>
        <p:grpSp>
          <p:nvGrpSpPr>
            <p:cNvPr id="22" name="Google Shape;22;p2"/>
            <p:cNvGrpSpPr/>
            <p:nvPr/>
          </p:nvGrpSpPr>
          <p:grpSpPr>
            <a:xfrm>
              <a:off x="719999" y="573225"/>
              <a:ext cx="7938209" cy="4317750"/>
              <a:chOff x="720000" y="573225"/>
              <a:chExt cx="7704007" cy="4317750"/>
            </a:xfrm>
          </p:grpSpPr>
          <p:sp>
            <p:nvSpPr>
              <p:cNvPr id="23" name="Google Shape;23;p2"/>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4" name="Google Shape;24;p2"/>
              <p:cNvSpPr/>
              <p:nvPr/>
            </p:nvSpPr>
            <p:spPr>
              <a:xfrm>
                <a:off x="723907" y="904875"/>
                <a:ext cx="7700100" cy="3986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25" name="Google Shape;25;p2"/>
            <p:cNvGrpSpPr/>
            <p:nvPr/>
          </p:nvGrpSpPr>
          <p:grpSpPr>
            <a:xfrm>
              <a:off x="7842475" y="646225"/>
              <a:ext cx="706370" cy="198722"/>
              <a:chOff x="7438100" y="656825"/>
              <a:chExt cx="706370" cy="198722"/>
            </a:xfrm>
          </p:grpSpPr>
          <p:sp>
            <p:nvSpPr>
              <p:cNvPr id="26" name="Google Shape;26;p2"/>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7" name="Google Shape;27;p2"/>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8" name="Google Shape;28;p2"/>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9" name="Google Shape;29;p2"/>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0" name="Google Shape;30;p2"/>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 name="Google Shape;31;p2"/>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 name="Google Shape;32;p2"/>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3" name="Google Shape;33;p2"/>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4" name="Google Shape;34;p2"/>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5" name="Google Shape;35;p2"/>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6" name="Google Shape;36;p2"/>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 name="Google Shape;37;p2"/>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8" name="Google Shape;38;p2"/>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39" name="Google Shape;39;p2"/>
            <p:cNvSpPr/>
            <p:nvPr/>
          </p:nvSpPr>
          <p:spPr>
            <a:xfrm>
              <a:off x="8438202" y="904875"/>
              <a:ext cx="219900" cy="3986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0" name="Google Shape;40;p2"/>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41" name="Google Shape;41;p2"/>
          <p:cNvSpPr txBox="1"/>
          <p:nvPr>
            <p:ph idx="1" type="subTitle"/>
          </p:nvPr>
        </p:nvSpPr>
        <p:spPr>
          <a:xfrm rot="-360">
            <a:off x="4881675" y="3290497"/>
            <a:ext cx="2865000" cy="67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2" name="Google Shape;42;p2"/>
          <p:cNvSpPr txBox="1"/>
          <p:nvPr>
            <p:ph type="ctrTitle"/>
          </p:nvPr>
        </p:nvSpPr>
        <p:spPr>
          <a:xfrm>
            <a:off x="1162050" y="1736388"/>
            <a:ext cx="4755900" cy="2129700"/>
          </a:xfrm>
          <a:prstGeom prst="rect">
            <a:avLst/>
          </a:prstGeom>
        </p:spPr>
        <p:txBody>
          <a:bodyPr anchorCtr="0" anchor="ctr" bIns="91425" lIns="91425" spcFirstLastPara="1" rIns="91425" wrap="square" tIns="91425">
            <a:noAutofit/>
          </a:bodyPr>
          <a:lstStyle>
            <a:lvl1pPr lvl="0" rtl="0" algn="l">
              <a:lnSpc>
                <a:spcPct val="90000"/>
              </a:lnSpc>
              <a:spcBef>
                <a:spcPts val="0"/>
              </a:spcBef>
              <a:spcAft>
                <a:spcPts val="0"/>
              </a:spcAft>
              <a:buClr>
                <a:srgbClr val="191919"/>
              </a:buClr>
              <a:buSzPts val="5200"/>
              <a:buNone/>
              <a:defRPr b="1" sz="7500">
                <a:latin typeface="Source Code Pro"/>
                <a:ea typeface="Source Code Pro"/>
                <a:cs typeface="Source Code Pro"/>
                <a:sym typeface="Source Code Pro"/>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43" name="Google Shape;43;p2"/>
          <p:cNvSpPr txBox="1"/>
          <p:nvPr>
            <p:ph idx="2" type="ctrTitle"/>
          </p:nvPr>
        </p:nvSpPr>
        <p:spPr>
          <a:xfrm>
            <a:off x="1162050" y="1264988"/>
            <a:ext cx="4846200" cy="3753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l">
              <a:spcBef>
                <a:spcPts val="0"/>
              </a:spcBef>
              <a:spcAft>
                <a:spcPts val="0"/>
              </a:spcAft>
              <a:buClr>
                <a:srgbClr val="191919"/>
              </a:buClr>
              <a:buSzPts val="5200"/>
              <a:buNone/>
              <a:defRPr sz="1600">
                <a:solidFill>
                  <a:srgbClr val="191919"/>
                </a:solidFill>
                <a:latin typeface="Source Code Pro SemiBold"/>
                <a:ea typeface="Source Code Pro SemiBold"/>
                <a:cs typeface="Source Code Pro SemiBold"/>
                <a:sym typeface="Source Code Pro SemiBold"/>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394" name="Shape 394"/>
        <p:cNvGrpSpPr/>
        <p:nvPr/>
      </p:nvGrpSpPr>
      <p:grpSpPr>
        <a:xfrm>
          <a:off x="0" y="0"/>
          <a:ext cx="0" cy="0"/>
          <a:chOff x="0" y="0"/>
          <a:chExt cx="0" cy="0"/>
        </a:xfrm>
      </p:grpSpPr>
      <p:sp>
        <p:nvSpPr>
          <p:cNvPr id="395" name="Google Shape;395;p11"/>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11"/>
          <p:cNvGrpSpPr/>
          <p:nvPr/>
        </p:nvGrpSpPr>
        <p:grpSpPr>
          <a:xfrm>
            <a:off x="4959429" y="625716"/>
            <a:ext cx="671833" cy="565501"/>
            <a:chOff x="1743325" y="1842325"/>
            <a:chExt cx="908250" cy="764500"/>
          </a:xfrm>
        </p:grpSpPr>
        <p:sp>
          <p:nvSpPr>
            <p:cNvPr id="397" name="Google Shape;397;p11"/>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1"/>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1"/>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1"/>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11"/>
          <p:cNvGrpSpPr/>
          <p:nvPr/>
        </p:nvGrpSpPr>
        <p:grpSpPr>
          <a:xfrm>
            <a:off x="5765716" y="625716"/>
            <a:ext cx="671833" cy="565501"/>
            <a:chOff x="1743325" y="1842325"/>
            <a:chExt cx="908250" cy="764500"/>
          </a:xfrm>
        </p:grpSpPr>
        <p:sp>
          <p:nvSpPr>
            <p:cNvPr id="402" name="Google Shape;402;p11"/>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1"/>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1"/>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1"/>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11"/>
          <p:cNvGrpSpPr/>
          <p:nvPr/>
        </p:nvGrpSpPr>
        <p:grpSpPr>
          <a:xfrm>
            <a:off x="462624" y="476475"/>
            <a:ext cx="4362350" cy="3320850"/>
            <a:chOff x="4295774" y="573225"/>
            <a:chExt cx="4362350" cy="3320850"/>
          </a:xfrm>
        </p:grpSpPr>
        <p:grpSp>
          <p:nvGrpSpPr>
            <p:cNvPr id="407" name="Google Shape;407;p11"/>
            <p:cNvGrpSpPr/>
            <p:nvPr/>
          </p:nvGrpSpPr>
          <p:grpSpPr>
            <a:xfrm>
              <a:off x="4295774" y="573225"/>
              <a:ext cx="4362338" cy="3320850"/>
              <a:chOff x="4190279" y="573225"/>
              <a:chExt cx="4233636" cy="3320850"/>
            </a:xfrm>
          </p:grpSpPr>
          <p:sp>
            <p:nvSpPr>
              <p:cNvPr id="408" name="Google Shape;408;p11"/>
              <p:cNvSpPr/>
              <p:nvPr/>
            </p:nvSpPr>
            <p:spPr>
              <a:xfrm>
                <a:off x="4190279" y="573225"/>
                <a:ext cx="4233300" cy="426900"/>
              </a:xfrm>
              <a:prstGeom prst="roundRect">
                <a:avLst>
                  <a:gd fmla="val 2677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1"/>
              <p:cNvSpPr/>
              <p:nvPr/>
            </p:nvSpPr>
            <p:spPr>
              <a:xfrm>
                <a:off x="4192414" y="904875"/>
                <a:ext cx="4231500" cy="298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 name="Google Shape;410;p11"/>
            <p:cNvGrpSpPr/>
            <p:nvPr/>
          </p:nvGrpSpPr>
          <p:grpSpPr>
            <a:xfrm>
              <a:off x="7842475" y="646225"/>
              <a:ext cx="706370" cy="198722"/>
              <a:chOff x="7438100" y="656825"/>
              <a:chExt cx="706370" cy="198722"/>
            </a:xfrm>
          </p:grpSpPr>
          <p:sp>
            <p:nvSpPr>
              <p:cNvPr id="411" name="Google Shape;411;p11"/>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1"/>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1"/>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1"/>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1"/>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1"/>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1"/>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1"/>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1"/>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1"/>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1"/>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1"/>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1"/>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11"/>
            <p:cNvSpPr/>
            <p:nvPr/>
          </p:nvSpPr>
          <p:spPr>
            <a:xfrm>
              <a:off x="8438225" y="904875"/>
              <a:ext cx="219900" cy="29892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1"/>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11"/>
          <p:cNvGrpSpPr/>
          <p:nvPr/>
        </p:nvGrpSpPr>
        <p:grpSpPr>
          <a:xfrm>
            <a:off x="719999" y="959100"/>
            <a:ext cx="7938209" cy="3484350"/>
            <a:chOff x="719999" y="573225"/>
            <a:chExt cx="7938209" cy="3484350"/>
          </a:xfrm>
        </p:grpSpPr>
        <p:grpSp>
          <p:nvGrpSpPr>
            <p:cNvPr id="427" name="Google Shape;427;p11"/>
            <p:cNvGrpSpPr/>
            <p:nvPr/>
          </p:nvGrpSpPr>
          <p:grpSpPr>
            <a:xfrm>
              <a:off x="719999" y="573225"/>
              <a:ext cx="7938209" cy="3484350"/>
              <a:chOff x="720000" y="573225"/>
              <a:chExt cx="7704007" cy="3484350"/>
            </a:xfrm>
          </p:grpSpPr>
          <p:sp>
            <p:nvSpPr>
              <p:cNvPr id="428" name="Google Shape;428;p11"/>
              <p:cNvSpPr/>
              <p:nvPr/>
            </p:nvSpPr>
            <p:spPr>
              <a:xfrm>
                <a:off x="720000" y="573225"/>
                <a:ext cx="7704000" cy="426900"/>
              </a:xfrm>
              <a:prstGeom prst="roundRect">
                <a:avLst>
                  <a:gd fmla="val 26774"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1"/>
              <p:cNvSpPr/>
              <p:nvPr/>
            </p:nvSpPr>
            <p:spPr>
              <a:xfrm>
                <a:off x="723907" y="904875"/>
                <a:ext cx="7700100" cy="3152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11"/>
            <p:cNvGrpSpPr/>
            <p:nvPr/>
          </p:nvGrpSpPr>
          <p:grpSpPr>
            <a:xfrm>
              <a:off x="7842475" y="646225"/>
              <a:ext cx="706370" cy="198722"/>
              <a:chOff x="7438100" y="656825"/>
              <a:chExt cx="706370" cy="198722"/>
            </a:xfrm>
          </p:grpSpPr>
          <p:sp>
            <p:nvSpPr>
              <p:cNvPr id="431" name="Google Shape;431;p11"/>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1"/>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1"/>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1"/>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1"/>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1"/>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1"/>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1"/>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1"/>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1"/>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1"/>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1"/>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1"/>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11"/>
            <p:cNvSpPr/>
            <p:nvPr/>
          </p:nvSpPr>
          <p:spPr>
            <a:xfrm>
              <a:off x="8438217" y="904875"/>
              <a:ext cx="219900" cy="3152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1"/>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 name="Google Shape;446;p11"/>
          <p:cNvSpPr txBox="1"/>
          <p:nvPr>
            <p:ph hasCustomPrompt="1" type="title"/>
          </p:nvPr>
        </p:nvSpPr>
        <p:spPr>
          <a:xfrm rot="350">
            <a:off x="1625246" y="1864578"/>
            <a:ext cx="5893500" cy="15111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7" name="Google Shape;447;p11"/>
          <p:cNvSpPr txBox="1"/>
          <p:nvPr>
            <p:ph idx="1" type="subTitle"/>
          </p:nvPr>
        </p:nvSpPr>
        <p:spPr>
          <a:xfrm>
            <a:off x="2047900" y="3442650"/>
            <a:ext cx="5048400" cy="4404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48" name="Google Shape;448;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49" name="Shape 449"/>
        <p:cNvGrpSpPr/>
        <p:nvPr/>
      </p:nvGrpSpPr>
      <p:grpSpPr>
        <a:xfrm>
          <a:off x="0" y="0"/>
          <a:ext cx="0" cy="0"/>
          <a:chOff x="0" y="0"/>
          <a:chExt cx="0" cy="0"/>
        </a:xfrm>
      </p:grpSpPr>
      <p:sp>
        <p:nvSpPr>
          <p:cNvPr id="450" name="Google Shape;450;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accent1"/>
        </a:solidFill>
      </p:bgPr>
    </p:bg>
    <p:spTree>
      <p:nvGrpSpPr>
        <p:cNvPr id="451" name="Shape 451"/>
        <p:cNvGrpSpPr/>
        <p:nvPr/>
      </p:nvGrpSpPr>
      <p:grpSpPr>
        <a:xfrm>
          <a:off x="0" y="0"/>
          <a:ext cx="0" cy="0"/>
          <a:chOff x="0" y="0"/>
          <a:chExt cx="0" cy="0"/>
        </a:xfrm>
      </p:grpSpPr>
      <p:sp>
        <p:nvSpPr>
          <p:cNvPr id="452" name="Google Shape;452;p13"/>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13"/>
          <p:cNvGrpSpPr/>
          <p:nvPr/>
        </p:nvGrpSpPr>
        <p:grpSpPr>
          <a:xfrm>
            <a:off x="8323925" y="881400"/>
            <a:ext cx="612000" cy="809475"/>
            <a:chOff x="1624275" y="796950"/>
            <a:chExt cx="612000" cy="809475"/>
          </a:xfrm>
        </p:grpSpPr>
        <p:sp>
          <p:nvSpPr>
            <p:cNvPr id="454" name="Google Shape;454;p13"/>
            <p:cNvSpPr/>
            <p:nvPr/>
          </p:nvSpPr>
          <p:spPr>
            <a:xfrm>
              <a:off x="1629350" y="802025"/>
              <a:ext cx="601850" cy="799325"/>
            </a:xfrm>
            <a:custGeom>
              <a:rect b="b" l="l" r="r" t="t"/>
              <a:pathLst>
                <a:path extrusionOk="0" h="31973" w="24074">
                  <a:moveTo>
                    <a:pt x="0" y="0"/>
                  </a:moveTo>
                  <a:lnTo>
                    <a:pt x="0" y="31973"/>
                  </a:lnTo>
                  <a:lnTo>
                    <a:pt x="24073" y="31973"/>
                  </a:lnTo>
                  <a:lnTo>
                    <a:pt x="24073" y="5787"/>
                  </a:lnTo>
                  <a:lnTo>
                    <a:pt x="186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3"/>
            <p:cNvSpPr/>
            <p:nvPr/>
          </p:nvSpPr>
          <p:spPr>
            <a:xfrm>
              <a:off x="1624275" y="796950"/>
              <a:ext cx="612000" cy="809475"/>
            </a:xfrm>
            <a:custGeom>
              <a:rect b="b" l="l" r="r" t="t"/>
              <a:pathLst>
                <a:path extrusionOk="0" h="32379" w="24480">
                  <a:moveTo>
                    <a:pt x="18776" y="406"/>
                  </a:moveTo>
                  <a:lnTo>
                    <a:pt x="24073" y="6070"/>
                  </a:lnTo>
                  <a:lnTo>
                    <a:pt x="24073" y="31973"/>
                  </a:lnTo>
                  <a:lnTo>
                    <a:pt x="406" y="31973"/>
                  </a:lnTo>
                  <a:lnTo>
                    <a:pt x="406" y="406"/>
                  </a:lnTo>
                  <a:close/>
                  <a:moveTo>
                    <a:pt x="0" y="0"/>
                  </a:moveTo>
                  <a:lnTo>
                    <a:pt x="0" y="32379"/>
                  </a:lnTo>
                  <a:lnTo>
                    <a:pt x="24480" y="32379"/>
                  </a:lnTo>
                  <a:lnTo>
                    <a:pt x="24480" y="5909"/>
                  </a:lnTo>
                  <a:lnTo>
                    <a:pt x="1895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3"/>
            <p:cNvSpPr/>
            <p:nvPr/>
          </p:nvSpPr>
          <p:spPr>
            <a:xfrm>
              <a:off x="2091050" y="799375"/>
              <a:ext cx="143275" cy="157375"/>
            </a:xfrm>
            <a:custGeom>
              <a:rect b="b" l="l" r="r" t="t"/>
              <a:pathLst>
                <a:path extrusionOk="0" h="6295" w="5731">
                  <a:moveTo>
                    <a:pt x="0" y="1"/>
                  </a:moveTo>
                  <a:lnTo>
                    <a:pt x="0" y="6295"/>
                  </a:lnTo>
                  <a:lnTo>
                    <a:pt x="5731" y="6295"/>
                  </a:lnTo>
                  <a:lnTo>
                    <a:pt x="5731" y="5889"/>
                  </a:lnTo>
                  <a:lnTo>
                    <a:pt x="407" y="5889"/>
                  </a:lnTo>
                  <a:lnTo>
                    <a:pt x="4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3"/>
            <p:cNvSpPr/>
            <p:nvPr/>
          </p:nvSpPr>
          <p:spPr>
            <a:xfrm>
              <a:off x="1721775" y="1130775"/>
              <a:ext cx="416950" cy="10175"/>
            </a:xfrm>
            <a:custGeom>
              <a:rect b="b" l="l" r="r" t="t"/>
              <a:pathLst>
                <a:path extrusionOk="0" h="407"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3"/>
            <p:cNvSpPr/>
            <p:nvPr/>
          </p:nvSpPr>
          <p:spPr>
            <a:xfrm>
              <a:off x="1721775" y="1217325"/>
              <a:ext cx="416950" cy="10200"/>
            </a:xfrm>
            <a:custGeom>
              <a:rect b="b" l="l" r="r" t="t"/>
              <a:pathLst>
                <a:path extrusionOk="0" h="408"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3"/>
            <p:cNvSpPr/>
            <p:nvPr/>
          </p:nvSpPr>
          <p:spPr>
            <a:xfrm>
              <a:off x="1721775" y="1303875"/>
              <a:ext cx="416950" cy="10175"/>
            </a:xfrm>
            <a:custGeom>
              <a:rect b="b" l="l" r="r" t="t"/>
              <a:pathLst>
                <a:path extrusionOk="0" h="407" w="16678">
                  <a:moveTo>
                    <a:pt x="1" y="1"/>
                  </a:moveTo>
                  <a:lnTo>
                    <a:pt x="1" y="407"/>
                  </a:lnTo>
                  <a:lnTo>
                    <a:pt x="16678" y="407"/>
                  </a:lnTo>
                  <a:lnTo>
                    <a:pt x="1667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3"/>
            <p:cNvSpPr/>
            <p:nvPr/>
          </p:nvSpPr>
          <p:spPr>
            <a:xfrm>
              <a:off x="1721775" y="1390425"/>
              <a:ext cx="416950" cy="10200"/>
            </a:xfrm>
            <a:custGeom>
              <a:rect b="b" l="l" r="r" t="t"/>
              <a:pathLst>
                <a:path extrusionOk="0" h="408" w="16678">
                  <a:moveTo>
                    <a:pt x="1" y="0"/>
                  </a:moveTo>
                  <a:lnTo>
                    <a:pt x="1" y="408"/>
                  </a:lnTo>
                  <a:lnTo>
                    <a:pt x="16678" y="408"/>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 name="Google Shape;461;p13"/>
          <p:cNvGrpSpPr/>
          <p:nvPr/>
        </p:nvGrpSpPr>
        <p:grpSpPr>
          <a:xfrm>
            <a:off x="693499" y="406664"/>
            <a:ext cx="7976312" cy="4317750"/>
            <a:chOff x="719999" y="573225"/>
            <a:chExt cx="7938209" cy="4317750"/>
          </a:xfrm>
        </p:grpSpPr>
        <p:grpSp>
          <p:nvGrpSpPr>
            <p:cNvPr id="462" name="Google Shape;462;p13"/>
            <p:cNvGrpSpPr/>
            <p:nvPr/>
          </p:nvGrpSpPr>
          <p:grpSpPr>
            <a:xfrm>
              <a:off x="719999" y="573225"/>
              <a:ext cx="7938209" cy="4317750"/>
              <a:chOff x="720000" y="573225"/>
              <a:chExt cx="7704007" cy="4317750"/>
            </a:xfrm>
          </p:grpSpPr>
          <p:sp>
            <p:nvSpPr>
              <p:cNvPr id="463" name="Google Shape;463;p13"/>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64" name="Google Shape;464;p13"/>
              <p:cNvSpPr/>
              <p:nvPr/>
            </p:nvSpPr>
            <p:spPr>
              <a:xfrm>
                <a:off x="723907" y="904875"/>
                <a:ext cx="7700100" cy="3986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65" name="Google Shape;465;p13"/>
            <p:cNvGrpSpPr/>
            <p:nvPr/>
          </p:nvGrpSpPr>
          <p:grpSpPr>
            <a:xfrm>
              <a:off x="7842475" y="646225"/>
              <a:ext cx="706370" cy="198722"/>
              <a:chOff x="7438100" y="656825"/>
              <a:chExt cx="706370" cy="198722"/>
            </a:xfrm>
          </p:grpSpPr>
          <p:sp>
            <p:nvSpPr>
              <p:cNvPr id="466" name="Google Shape;466;p13"/>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67" name="Google Shape;467;p13"/>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68" name="Google Shape;468;p13"/>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69" name="Google Shape;469;p13"/>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0" name="Google Shape;470;p13"/>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1" name="Google Shape;471;p13"/>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2" name="Google Shape;472;p13"/>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3" name="Google Shape;473;p13"/>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4" name="Google Shape;474;p13"/>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5" name="Google Shape;475;p13"/>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6" name="Google Shape;476;p13"/>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7" name="Google Shape;477;p13"/>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8" name="Google Shape;478;p13"/>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479" name="Google Shape;479;p13"/>
            <p:cNvSpPr/>
            <p:nvPr/>
          </p:nvSpPr>
          <p:spPr>
            <a:xfrm>
              <a:off x="8438202" y="904875"/>
              <a:ext cx="219900" cy="3986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80" name="Google Shape;480;p13"/>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481" name="Google Shape;481;p13"/>
          <p:cNvSpPr txBox="1"/>
          <p:nvPr>
            <p:ph hasCustomPrompt="1" type="title"/>
          </p:nvPr>
        </p:nvSpPr>
        <p:spPr>
          <a:xfrm>
            <a:off x="879425" y="1581450"/>
            <a:ext cx="649500" cy="419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b="0" sz="3000">
                <a:solidFill>
                  <a:schemeClr val="lt1"/>
                </a:solidFill>
                <a:latin typeface="Source Code Pro SemiBold"/>
                <a:ea typeface="Source Code Pro SemiBold"/>
                <a:cs typeface="Source Code Pro SemiBold"/>
                <a:sym typeface="Source Code Pro SemiBold"/>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82" name="Google Shape;482;p13"/>
          <p:cNvSpPr txBox="1"/>
          <p:nvPr>
            <p:ph hasCustomPrompt="1" idx="2" type="title"/>
          </p:nvPr>
        </p:nvSpPr>
        <p:spPr>
          <a:xfrm>
            <a:off x="4805231" y="1580997"/>
            <a:ext cx="649200" cy="420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b="0" sz="3000">
                <a:solidFill>
                  <a:schemeClr val="lt1"/>
                </a:solidFill>
                <a:latin typeface="Source Code Pro SemiBold"/>
                <a:ea typeface="Source Code Pro SemiBold"/>
                <a:cs typeface="Source Code Pro SemiBold"/>
                <a:sym typeface="Source Code Pro SemiBold"/>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83" name="Google Shape;483;p13"/>
          <p:cNvSpPr txBox="1"/>
          <p:nvPr>
            <p:ph idx="3" type="title"/>
          </p:nvPr>
        </p:nvSpPr>
        <p:spPr>
          <a:xfrm>
            <a:off x="1228497" y="1725662"/>
            <a:ext cx="28509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b="0" sz="2000">
                <a:latin typeface="Source Code Pro SemiBold"/>
                <a:ea typeface="Source Code Pro SemiBold"/>
                <a:cs typeface="Source Code Pro SemiBold"/>
                <a:sym typeface="Source Code Pro SemiBold"/>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484" name="Google Shape;484;p13"/>
          <p:cNvSpPr txBox="1"/>
          <p:nvPr>
            <p:ph idx="1" type="subTitle"/>
          </p:nvPr>
        </p:nvSpPr>
        <p:spPr>
          <a:xfrm>
            <a:off x="1116100" y="2400413"/>
            <a:ext cx="3211200" cy="59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485" name="Google Shape;485;p13"/>
          <p:cNvSpPr txBox="1"/>
          <p:nvPr>
            <p:ph idx="4" type="title"/>
          </p:nvPr>
        </p:nvSpPr>
        <p:spPr>
          <a:xfrm>
            <a:off x="1228497" y="3301002"/>
            <a:ext cx="28509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b="0" sz="2000">
                <a:latin typeface="Source Code Pro SemiBold"/>
                <a:ea typeface="Source Code Pro SemiBold"/>
                <a:cs typeface="Source Code Pro SemiBold"/>
                <a:sym typeface="Source Code Pro SemiBold"/>
              </a:defRPr>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486" name="Google Shape;486;p13"/>
          <p:cNvSpPr txBox="1"/>
          <p:nvPr>
            <p:ph idx="5" type="subTitle"/>
          </p:nvPr>
        </p:nvSpPr>
        <p:spPr>
          <a:xfrm>
            <a:off x="1116097" y="3972100"/>
            <a:ext cx="3209400" cy="59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487" name="Google Shape;487;p13"/>
          <p:cNvSpPr txBox="1"/>
          <p:nvPr>
            <p:ph idx="6" type="title"/>
          </p:nvPr>
        </p:nvSpPr>
        <p:spPr>
          <a:xfrm>
            <a:off x="5220122" y="3300990"/>
            <a:ext cx="28527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b="0" sz="2000">
                <a:latin typeface="Source Code Pro SemiBold"/>
                <a:ea typeface="Source Code Pro SemiBold"/>
                <a:cs typeface="Source Code Pro SemiBold"/>
                <a:sym typeface="Source Code Pro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88" name="Google Shape;488;p13"/>
          <p:cNvSpPr txBox="1"/>
          <p:nvPr>
            <p:ph idx="7" type="subTitle"/>
          </p:nvPr>
        </p:nvSpPr>
        <p:spPr>
          <a:xfrm>
            <a:off x="5055225" y="3972088"/>
            <a:ext cx="3209400" cy="59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489" name="Google Shape;489;p13"/>
          <p:cNvSpPr txBox="1"/>
          <p:nvPr>
            <p:ph idx="8" type="title"/>
          </p:nvPr>
        </p:nvSpPr>
        <p:spPr>
          <a:xfrm>
            <a:off x="5150997" y="1725665"/>
            <a:ext cx="2852700" cy="527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b="0" sz="2000">
                <a:latin typeface="Source Code Pro SemiBold"/>
                <a:ea typeface="Source Code Pro SemiBold"/>
                <a:cs typeface="Source Code Pro SemiBold"/>
                <a:sym typeface="Source Code Pro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90" name="Google Shape;490;p13"/>
          <p:cNvSpPr txBox="1"/>
          <p:nvPr>
            <p:ph idx="9" type="subTitle"/>
          </p:nvPr>
        </p:nvSpPr>
        <p:spPr>
          <a:xfrm>
            <a:off x="5056125" y="2400100"/>
            <a:ext cx="3209400" cy="59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491" name="Google Shape;491;p13"/>
          <p:cNvSpPr txBox="1"/>
          <p:nvPr>
            <p:ph hasCustomPrompt="1" idx="13" type="title"/>
          </p:nvPr>
        </p:nvSpPr>
        <p:spPr>
          <a:xfrm rot="1589">
            <a:off x="879561" y="3141296"/>
            <a:ext cx="649200" cy="420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b="0" sz="3000">
                <a:solidFill>
                  <a:schemeClr val="lt1"/>
                </a:solidFill>
                <a:latin typeface="Source Code Pro SemiBold"/>
                <a:ea typeface="Source Code Pro SemiBold"/>
                <a:cs typeface="Source Code Pro SemiBold"/>
                <a:sym typeface="Source Code Pro SemiBold"/>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92" name="Google Shape;492;p13"/>
          <p:cNvSpPr txBox="1"/>
          <p:nvPr>
            <p:ph hasCustomPrompt="1" idx="14" type="title"/>
          </p:nvPr>
        </p:nvSpPr>
        <p:spPr>
          <a:xfrm rot="1589">
            <a:off x="4805218" y="3141300"/>
            <a:ext cx="649200" cy="420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b="0" sz="3000">
                <a:solidFill>
                  <a:schemeClr val="lt1"/>
                </a:solidFill>
                <a:latin typeface="Source Code Pro SemiBold"/>
                <a:ea typeface="Source Code Pro SemiBold"/>
                <a:cs typeface="Source Code Pro SemiBold"/>
                <a:sym typeface="Source Code Pro SemiBold"/>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93" name="Google Shape;493;p13"/>
          <p:cNvSpPr txBox="1"/>
          <p:nvPr>
            <p:ph idx="15" type="title"/>
          </p:nvPr>
        </p:nvSpPr>
        <p:spPr>
          <a:xfrm>
            <a:off x="720000" y="797775"/>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494" name="Google Shape;494;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accent4"/>
        </a:solidFill>
      </p:bgPr>
    </p:bg>
    <p:spTree>
      <p:nvGrpSpPr>
        <p:cNvPr id="495" name="Shape 495"/>
        <p:cNvGrpSpPr/>
        <p:nvPr/>
      </p:nvGrpSpPr>
      <p:grpSpPr>
        <a:xfrm>
          <a:off x="0" y="0"/>
          <a:ext cx="0" cy="0"/>
          <a:chOff x="0" y="0"/>
          <a:chExt cx="0" cy="0"/>
        </a:xfrm>
      </p:grpSpPr>
      <p:sp>
        <p:nvSpPr>
          <p:cNvPr id="496" name="Google Shape;496;p14"/>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 name="Google Shape;497;p14"/>
          <p:cNvGrpSpPr/>
          <p:nvPr/>
        </p:nvGrpSpPr>
        <p:grpSpPr>
          <a:xfrm>
            <a:off x="5410212" y="2127288"/>
            <a:ext cx="3457500" cy="2323350"/>
            <a:chOff x="4038612" y="1543850"/>
            <a:chExt cx="3457500" cy="2323350"/>
          </a:xfrm>
        </p:grpSpPr>
        <p:sp>
          <p:nvSpPr>
            <p:cNvPr id="498" name="Google Shape;498;p14"/>
            <p:cNvSpPr/>
            <p:nvPr/>
          </p:nvSpPr>
          <p:spPr>
            <a:xfrm>
              <a:off x="4038612" y="1543850"/>
              <a:ext cx="3457500" cy="426900"/>
            </a:xfrm>
            <a:prstGeom prst="roundRect">
              <a:avLst>
                <a:gd fmla="val 2677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4"/>
            <p:cNvSpPr/>
            <p:nvPr/>
          </p:nvSpPr>
          <p:spPr>
            <a:xfrm>
              <a:off x="4041013" y="1875500"/>
              <a:ext cx="3455100" cy="199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 name="Google Shape;500;p14"/>
            <p:cNvGrpSpPr/>
            <p:nvPr/>
          </p:nvGrpSpPr>
          <p:grpSpPr>
            <a:xfrm>
              <a:off x="6703400" y="1613838"/>
              <a:ext cx="706370" cy="198722"/>
              <a:chOff x="7438100" y="656825"/>
              <a:chExt cx="706370" cy="198722"/>
            </a:xfrm>
          </p:grpSpPr>
          <p:sp>
            <p:nvSpPr>
              <p:cNvPr id="501" name="Google Shape;501;p14"/>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4"/>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4"/>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4"/>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4"/>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4"/>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4"/>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4"/>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4"/>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4"/>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4"/>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4"/>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4"/>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 name="Google Shape;514;p14"/>
          <p:cNvGrpSpPr/>
          <p:nvPr/>
        </p:nvGrpSpPr>
        <p:grpSpPr>
          <a:xfrm>
            <a:off x="6422179" y="323841"/>
            <a:ext cx="671833" cy="565501"/>
            <a:chOff x="1743325" y="1842325"/>
            <a:chExt cx="908250" cy="764500"/>
          </a:xfrm>
        </p:grpSpPr>
        <p:sp>
          <p:nvSpPr>
            <p:cNvPr id="515" name="Google Shape;515;p14"/>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4"/>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4"/>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4"/>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14"/>
          <p:cNvGrpSpPr/>
          <p:nvPr/>
        </p:nvGrpSpPr>
        <p:grpSpPr>
          <a:xfrm>
            <a:off x="5574454" y="476241"/>
            <a:ext cx="671833" cy="565501"/>
            <a:chOff x="1743325" y="1842325"/>
            <a:chExt cx="908250" cy="764500"/>
          </a:xfrm>
        </p:grpSpPr>
        <p:sp>
          <p:nvSpPr>
            <p:cNvPr id="520" name="Google Shape;520;p14"/>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4"/>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4"/>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4"/>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14"/>
          <p:cNvGrpSpPr/>
          <p:nvPr/>
        </p:nvGrpSpPr>
        <p:grpSpPr>
          <a:xfrm>
            <a:off x="523887" y="476238"/>
            <a:ext cx="3457500" cy="2323350"/>
            <a:chOff x="4038612" y="1543850"/>
            <a:chExt cx="3457500" cy="2323350"/>
          </a:xfrm>
        </p:grpSpPr>
        <p:sp>
          <p:nvSpPr>
            <p:cNvPr id="525" name="Google Shape;525;p14"/>
            <p:cNvSpPr/>
            <p:nvPr/>
          </p:nvSpPr>
          <p:spPr>
            <a:xfrm>
              <a:off x="4038612" y="1543850"/>
              <a:ext cx="3457500" cy="426900"/>
            </a:xfrm>
            <a:prstGeom prst="roundRect">
              <a:avLst>
                <a:gd fmla="val 2677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4"/>
            <p:cNvSpPr/>
            <p:nvPr/>
          </p:nvSpPr>
          <p:spPr>
            <a:xfrm>
              <a:off x="4041013" y="1875500"/>
              <a:ext cx="3455100" cy="199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14"/>
            <p:cNvGrpSpPr/>
            <p:nvPr/>
          </p:nvGrpSpPr>
          <p:grpSpPr>
            <a:xfrm>
              <a:off x="6703400" y="1613838"/>
              <a:ext cx="706370" cy="198722"/>
              <a:chOff x="7438100" y="656825"/>
              <a:chExt cx="706370" cy="198722"/>
            </a:xfrm>
          </p:grpSpPr>
          <p:sp>
            <p:nvSpPr>
              <p:cNvPr id="528" name="Google Shape;528;p14"/>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4"/>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4"/>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4"/>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4"/>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4"/>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4"/>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4"/>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4"/>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4"/>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4"/>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4"/>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4"/>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1" name="Google Shape;541;p14"/>
          <p:cNvGrpSpPr/>
          <p:nvPr/>
        </p:nvGrpSpPr>
        <p:grpSpPr>
          <a:xfrm>
            <a:off x="719999" y="701925"/>
            <a:ext cx="7938209" cy="3484350"/>
            <a:chOff x="719999" y="573225"/>
            <a:chExt cx="7938209" cy="3484350"/>
          </a:xfrm>
        </p:grpSpPr>
        <p:grpSp>
          <p:nvGrpSpPr>
            <p:cNvPr id="542" name="Google Shape;542;p14"/>
            <p:cNvGrpSpPr/>
            <p:nvPr/>
          </p:nvGrpSpPr>
          <p:grpSpPr>
            <a:xfrm>
              <a:off x="719999" y="573225"/>
              <a:ext cx="7938209" cy="3484350"/>
              <a:chOff x="720000" y="573225"/>
              <a:chExt cx="7704007" cy="3484350"/>
            </a:xfrm>
          </p:grpSpPr>
          <p:sp>
            <p:nvSpPr>
              <p:cNvPr id="543" name="Google Shape;543;p14"/>
              <p:cNvSpPr/>
              <p:nvPr/>
            </p:nvSpPr>
            <p:spPr>
              <a:xfrm>
                <a:off x="720000" y="573225"/>
                <a:ext cx="7704000" cy="426900"/>
              </a:xfrm>
              <a:prstGeom prst="roundRect">
                <a:avLst>
                  <a:gd fmla="val 26774"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4"/>
              <p:cNvSpPr/>
              <p:nvPr/>
            </p:nvSpPr>
            <p:spPr>
              <a:xfrm>
                <a:off x="723907" y="904875"/>
                <a:ext cx="7700100" cy="3152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14"/>
            <p:cNvGrpSpPr/>
            <p:nvPr/>
          </p:nvGrpSpPr>
          <p:grpSpPr>
            <a:xfrm>
              <a:off x="7842475" y="646225"/>
              <a:ext cx="706370" cy="198722"/>
              <a:chOff x="7438100" y="656825"/>
              <a:chExt cx="706370" cy="198722"/>
            </a:xfrm>
          </p:grpSpPr>
          <p:sp>
            <p:nvSpPr>
              <p:cNvPr id="546" name="Google Shape;546;p14"/>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4"/>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4"/>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4"/>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4"/>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4"/>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4"/>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4"/>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4"/>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4"/>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4"/>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4"/>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4"/>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 name="Google Shape;559;p14"/>
            <p:cNvSpPr/>
            <p:nvPr/>
          </p:nvSpPr>
          <p:spPr>
            <a:xfrm>
              <a:off x="8438217" y="904875"/>
              <a:ext cx="219900" cy="3152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4"/>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 name="Google Shape;561;p14"/>
          <p:cNvSpPr txBox="1"/>
          <p:nvPr>
            <p:ph type="title"/>
          </p:nvPr>
        </p:nvSpPr>
        <p:spPr>
          <a:xfrm rot="-1008">
            <a:off x="4474500" y="3049286"/>
            <a:ext cx="3069300" cy="604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1800"/>
              <a:buNone/>
              <a:defRPr b="0" sz="2400">
                <a:latin typeface="Source Code Pro SemiBold"/>
                <a:ea typeface="Source Code Pro SemiBold"/>
                <a:cs typeface="Source Code Pro SemiBold"/>
                <a:sym typeface="Source Code Pro SemiBold"/>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62" name="Google Shape;562;p14"/>
          <p:cNvSpPr txBox="1"/>
          <p:nvPr>
            <p:ph idx="1" type="subTitle"/>
          </p:nvPr>
        </p:nvSpPr>
        <p:spPr>
          <a:xfrm>
            <a:off x="1485750" y="1466850"/>
            <a:ext cx="5943900" cy="1668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2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63" name="Google Shape;563;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MAIN_POINT_1">
    <p:bg>
      <p:bgPr>
        <a:solidFill>
          <a:schemeClr val="accent1"/>
        </a:solidFill>
      </p:bgPr>
    </p:bg>
    <p:spTree>
      <p:nvGrpSpPr>
        <p:cNvPr id="564" name="Shape 564"/>
        <p:cNvGrpSpPr/>
        <p:nvPr/>
      </p:nvGrpSpPr>
      <p:grpSpPr>
        <a:xfrm>
          <a:off x="0" y="0"/>
          <a:ext cx="0" cy="0"/>
          <a:chOff x="0" y="0"/>
          <a:chExt cx="0" cy="0"/>
        </a:xfrm>
      </p:grpSpPr>
      <p:sp>
        <p:nvSpPr>
          <p:cNvPr id="565" name="Google Shape;565;p15"/>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5"/>
          <p:cNvSpPr txBox="1"/>
          <p:nvPr>
            <p:ph type="title"/>
          </p:nvPr>
        </p:nvSpPr>
        <p:spPr>
          <a:xfrm>
            <a:off x="5014375" y="2343150"/>
            <a:ext cx="3300600" cy="10029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100"/>
              <a:buNone/>
              <a:defRPr sz="30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567" name="Google Shape;567;p15"/>
          <p:cNvSpPr txBox="1"/>
          <p:nvPr>
            <p:ph idx="1" type="subTitle"/>
          </p:nvPr>
        </p:nvSpPr>
        <p:spPr>
          <a:xfrm rot="-312">
            <a:off x="5014362" y="3346344"/>
            <a:ext cx="3300600" cy="1066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6"/>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568" name="Google Shape;568;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accent1"/>
        </a:solidFill>
      </p:bgPr>
    </p:bg>
    <p:spTree>
      <p:nvGrpSpPr>
        <p:cNvPr id="569" name="Shape 569"/>
        <p:cNvGrpSpPr/>
        <p:nvPr/>
      </p:nvGrpSpPr>
      <p:grpSpPr>
        <a:xfrm>
          <a:off x="0" y="0"/>
          <a:ext cx="0" cy="0"/>
          <a:chOff x="0" y="0"/>
          <a:chExt cx="0" cy="0"/>
        </a:xfrm>
      </p:grpSpPr>
      <p:sp>
        <p:nvSpPr>
          <p:cNvPr id="570" name="Google Shape;570;p16"/>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 name="Google Shape;571;p16"/>
          <p:cNvGrpSpPr/>
          <p:nvPr/>
        </p:nvGrpSpPr>
        <p:grpSpPr>
          <a:xfrm>
            <a:off x="422191" y="201941"/>
            <a:ext cx="671833" cy="565501"/>
            <a:chOff x="1743325" y="1842325"/>
            <a:chExt cx="908250" cy="764500"/>
          </a:xfrm>
        </p:grpSpPr>
        <p:sp>
          <p:nvSpPr>
            <p:cNvPr id="572" name="Google Shape;572;p16"/>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6"/>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6"/>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6"/>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 name="Google Shape;576;p16"/>
          <p:cNvGrpSpPr/>
          <p:nvPr/>
        </p:nvGrpSpPr>
        <p:grpSpPr>
          <a:xfrm>
            <a:off x="8183475" y="135263"/>
            <a:ext cx="612000" cy="809475"/>
            <a:chOff x="1624275" y="796950"/>
            <a:chExt cx="612000" cy="809475"/>
          </a:xfrm>
        </p:grpSpPr>
        <p:sp>
          <p:nvSpPr>
            <p:cNvPr id="577" name="Google Shape;577;p16"/>
            <p:cNvSpPr/>
            <p:nvPr/>
          </p:nvSpPr>
          <p:spPr>
            <a:xfrm>
              <a:off x="1629350" y="802025"/>
              <a:ext cx="601850" cy="799325"/>
            </a:xfrm>
            <a:custGeom>
              <a:rect b="b" l="l" r="r" t="t"/>
              <a:pathLst>
                <a:path extrusionOk="0" h="31973" w="24074">
                  <a:moveTo>
                    <a:pt x="0" y="0"/>
                  </a:moveTo>
                  <a:lnTo>
                    <a:pt x="0" y="31973"/>
                  </a:lnTo>
                  <a:lnTo>
                    <a:pt x="24073" y="31973"/>
                  </a:lnTo>
                  <a:lnTo>
                    <a:pt x="24073" y="5787"/>
                  </a:lnTo>
                  <a:lnTo>
                    <a:pt x="186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6"/>
            <p:cNvSpPr/>
            <p:nvPr/>
          </p:nvSpPr>
          <p:spPr>
            <a:xfrm>
              <a:off x="1624275" y="796950"/>
              <a:ext cx="612000" cy="809475"/>
            </a:xfrm>
            <a:custGeom>
              <a:rect b="b" l="l" r="r" t="t"/>
              <a:pathLst>
                <a:path extrusionOk="0" h="32379" w="24480">
                  <a:moveTo>
                    <a:pt x="18776" y="406"/>
                  </a:moveTo>
                  <a:lnTo>
                    <a:pt x="24073" y="6070"/>
                  </a:lnTo>
                  <a:lnTo>
                    <a:pt x="24073" y="31973"/>
                  </a:lnTo>
                  <a:lnTo>
                    <a:pt x="406" y="31973"/>
                  </a:lnTo>
                  <a:lnTo>
                    <a:pt x="406" y="406"/>
                  </a:lnTo>
                  <a:close/>
                  <a:moveTo>
                    <a:pt x="0" y="0"/>
                  </a:moveTo>
                  <a:lnTo>
                    <a:pt x="0" y="32379"/>
                  </a:lnTo>
                  <a:lnTo>
                    <a:pt x="24480" y="32379"/>
                  </a:lnTo>
                  <a:lnTo>
                    <a:pt x="24480" y="5909"/>
                  </a:lnTo>
                  <a:lnTo>
                    <a:pt x="1895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6"/>
            <p:cNvSpPr/>
            <p:nvPr/>
          </p:nvSpPr>
          <p:spPr>
            <a:xfrm>
              <a:off x="2091050" y="799375"/>
              <a:ext cx="143275" cy="157375"/>
            </a:xfrm>
            <a:custGeom>
              <a:rect b="b" l="l" r="r" t="t"/>
              <a:pathLst>
                <a:path extrusionOk="0" h="6295" w="5731">
                  <a:moveTo>
                    <a:pt x="0" y="1"/>
                  </a:moveTo>
                  <a:lnTo>
                    <a:pt x="0" y="6295"/>
                  </a:lnTo>
                  <a:lnTo>
                    <a:pt x="5731" y="6295"/>
                  </a:lnTo>
                  <a:lnTo>
                    <a:pt x="5731" y="5889"/>
                  </a:lnTo>
                  <a:lnTo>
                    <a:pt x="407" y="5889"/>
                  </a:lnTo>
                  <a:lnTo>
                    <a:pt x="4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6"/>
            <p:cNvSpPr/>
            <p:nvPr/>
          </p:nvSpPr>
          <p:spPr>
            <a:xfrm>
              <a:off x="1721775" y="1130775"/>
              <a:ext cx="416950" cy="10175"/>
            </a:xfrm>
            <a:custGeom>
              <a:rect b="b" l="l" r="r" t="t"/>
              <a:pathLst>
                <a:path extrusionOk="0" h="407"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6"/>
            <p:cNvSpPr/>
            <p:nvPr/>
          </p:nvSpPr>
          <p:spPr>
            <a:xfrm>
              <a:off x="1721775" y="1217325"/>
              <a:ext cx="416950" cy="10200"/>
            </a:xfrm>
            <a:custGeom>
              <a:rect b="b" l="l" r="r" t="t"/>
              <a:pathLst>
                <a:path extrusionOk="0" h="408"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6"/>
            <p:cNvSpPr/>
            <p:nvPr/>
          </p:nvSpPr>
          <p:spPr>
            <a:xfrm>
              <a:off x="1721775" y="1303875"/>
              <a:ext cx="416950" cy="10175"/>
            </a:xfrm>
            <a:custGeom>
              <a:rect b="b" l="l" r="r" t="t"/>
              <a:pathLst>
                <a:path extrusionOk="0" h="407" w="16678">
                  <a:moveTo>
                    <a:pt x="1" y="1"/>
                  </a:moveTo>
                  <a:lnTo>
                    <a:pt x="1" y="407"/>
                  </a:lnTo>
                  <a:lnTo>
                    <a:pt x="16678" y="407"/>
                  </a:lnTo>
                  <a:lnTo>
                    <a:pt x="1667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6"/>
            <p:cNvSpPr/>
            <p:nvPr/>
          </p:nvSpPr>
          <p:spPr>
            <a:xfrm>
              <a:off x="1721775" y="1390425"/>
              <a:ext cx="416950" cy="10200"/>
            </a:xfrm>
            <a:custGeom>
              <a:rect b="b" l="l" r="r" t="t"/>
              <a:pathLst>
                <a:path extrusionOk="0" h="408" w="16678">
                  <a:moveTo>
                    <a:pt x="1" y="0"/>
                  </a:moveTo>
                  <a:lnTo>
                    <a:pt x="1" y="408"/>
                  </a:lnTo>
                  <a:lnTo>
                    <a:pt x="16678" y="408"/>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16"/>
          <p:cNvGrpSpPr/>
          <p:nvPr/>
        </p:nvGrpSpPr>
        <p:grpSpPr>
          <a:xfrm>
            <a:off x="693499" y="406664"/>
            <a:ext cx="7976312" cy="4317750"/>
            <a:chOff x="719999" y="573225"/>
            <a:chExt cx="7938209" cy="4317750"/>
          </a:xfrm>
        </p:grpSpPr>
        <p:grpSp>
          <p:nvGrpSpPr>
            <p:cNvPr id="585" name="Google Shape;585;p16"/>
            <p:cNvGrpSpPr/>
            <p:nvPr/>
          </p:nvGrpSpPr>
          <p:grpSpPr>
            <a:xfrm>
              <a:off x="719999" y="573225"/>
              <a:ext cx="7938209" cy="4317750"/>
              <a:chOff x="720000" y="573225"/>
              <a:chExt cx="7704007" cy="4317750"/>
            </a:xfrm>
          </p:grpSpPr>
          <p:sp>
            <p:nvSpPr>
              <p:cNvPr id="586" name="Google Shape;586;p16"/>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87" name="Google Shape;587;p16"/>
              <p:cNvSpPr/>
              <p:nvPr/>
            </p:nvSpPr>
            <p:spPr>
              <a:xfrm>
                <a:off x="723907" y="904875"/>
                <a:ext cx="7700100" cy="3986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88" name="Google Shape;588;p16"/>
            <p:cNvGrpSpPr/>
            <p:nvPr/>
          </p:nvGrpSpPr>
          <p:grpSpPr>
            <a:xfrm>
              <a:off x="7842475" y="646225"/>
              <a:ext cx="706370" cy="198722"/>
              <a:chOff x="7438100" y="656825"/>
              <a:chExt cx="706370" cy="198722"/>
            </a:xfrm>
          </p:grpSpPr>
          <p:sp>
            <p:nvSpPr>
              <p:cNvPr id="589" name="Google Shape;589;p16"/>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0" name="Google Shape;590;p16"/>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1" name="Google Shape;591;p16"/>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2" name="Google Shape;592;p16"/>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3" name="Google Shape;593;p16"/>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4" name="Google Shape;594;p16"/>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5" name="Google Shape;595;p16"/>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6" name="Google Shape;596;p16"/>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7" name="Google Shape;597;p16"/>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8" name="Google Shape;598;p16"/>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99" name="Google Shape;599;p16"/>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0" name="Google Shape;600;p16"/>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1" name="Google Shape;601;p16"/>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602" name="Google Shape;602;p16"/>
            <p:cNvSpPr/>
            <p:nvPr/>
          </p:nvSpPr>
          <p:spPr>
            <a:xfrm>
              <a:off x="8438202" y="904875"/>
              <a:ext cx="219900" cy="3986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03" name="Google Shape;603;p16"/>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604" name="Google Shape;604;p16"/>
          <p:cNvGrpSpPr/>
          <p:nvPr/>
        </p:nvGrpSpPr>
        <p:grpSpPr>
          <a:xfrm>
            <a:off x="466725" y="1575575"/>
            <a:ext cx="2642100" cy="3310650"/>
            <a:chOff x="5921212" y="2073325"/>
            <a:chExt cx="2642100" cy="3310650"/>
          </a:xfrm>
        </p:grpSpPr>
        <p:sp>
          <p:nvSpPr>
            <p:cNvPr id="605" name="Google Shape;605;p16"/>
            <p:cNvSpPr/>
            <p:nvPr/>
          </p:nvSpPr>
          <p:spPr>
            <a:xfrm>
              <a:off x="5921212" y="2073325"/>
              <a:ext cx="2642100" cy="426900"/>
            </a:xfrm>
            <a:prstGeom prst="roundRect">
              <a:avLst>
                <a:gd fmla="val 2677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6"/>
            <p:cNvSpPr/>
            <p:nvPr/>
          </p:nvSpPr>
          <p:spPr>
            <a:xfrm>
              <a:off x="5923063" y="2404975"/>
              <a:ext cx="2639700" cy="29790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 name="Google Shape;607;p16"/>
            <p:cNvGrpSpPr/>
            <p:nvPr/>
          </p:nvGrpSpPr>
          <p:grpSpPr>
            <a:xfrm>
              <a:off x="7770325" y="2143288"/>
              <a:ext cx="706370" cy="198722"/>
              <a:chOff x="7438100" y="656825"/>
              <a:chExt cx="706370" cy="198722"/>
            </a:xfrm>
          </p:grpSpPr>
          <p:sp>
            <p:nvSpPr>
              <p:cNvPr id="608" name="Google Shape;608;p16"/>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6"/>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6"/>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6"/>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6"/>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6"/>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6"/>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6"/>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6"/>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6"/>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6"/>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6"/>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6"/>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1" name="Google Shape;621;p16"/>
          <p:cNvGrpSpPr/>
          <p:nvPr/>
        </p:nvGrpSpPr>
        <p:grpSpPr>
          <a:xfrm>
            <a:off x="3250950" y="1575575"/>
            <a:ext cx="2642100" cy="3312450"/>
            <a:chOff x="5921212" y="2073325"/>
            <a:chExt cx="2642100" cy="3312450"/>
          </a:xfrm>
        </p:grpSpPr>
        <p:sp>
          <p:nvSpPr>
            <p:cNvPr id="622" name="Google Shape;622;p16"/>
            <p:cNvSpPr/>
            <p:nvPr/>
          </p:nvSpPr>
          <p:spPr>
            <a:xfrm>
              <a:off x="5921212" y="2073325"/>
              <a:ext cx="2642100" cy="426900"/>
            </a:xfrm>
            <a:prstGeom prst="roundRect">
              <a:avLst>
                <a:gd fmla="val 2677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6"/>
            <p:cNvSpPr/>
            <p:nvPr/>
          </p:nvSpPr>
          <p:spPr>
            <a:xfrm>
              <a:off x="5923063" y="2404975"/>
              <a:ext cx="2639700" cy="2980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 name="Google Shape;624;p16"/>
            <p:cNvGrpSpPr/>
            <p:nvPr/>
          </p:nvGrpSpPr>
          <p:grpSpPr>
            <a:xfrm>
              <a:off x="7770325" y="2143288"/>
              <a:ext cx="706370" cy="198722"/>
              <a:chOff x="7438100" y="656825"/>
              <a:chExt cx="706370" cy="198722"/>
            </a:xfrm>
          </p:grpSpPr>
          <p:sp>
            <p:nvSpPr>
              <p:cNvPr id="625" name="Google Shape;625;p16"/>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6"/>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6"/>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6"/>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6"/>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6"/>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6"/>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6"/>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6"/>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6"/>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6"/>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6"/>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6"/>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8" name="Google Shape;638;p16"/>
          <p:cNvGrpSpPr/>
          <p:nvPr/>
        </p:nvGrpSpPr>
        <p:grpSpPr>
          <a:xfrm>
            <a:off x="6035175" y="1575575"/>
            <a:ext cx="2642100" cy="3312450"/>
            <a:chOff x="5921212" y="2073325"/>
            <a:chExt cx="2642100" cy="3312450"/>
          </a:xfrm>
        </p:grpSpPr>
        <p:sp>
          <p:nvSpPr>
            <p:cNvPr id="639" name="Google Shape;639;p16"/>
            <p:cNvSpPr/>
            <p:nvPr/>
          </p:nvSpPr>
          <p:spPr>
            <a:xfrm>
              <a:off x="5921212" y="2073325"/>
              <a:ext cx="2642100" cy="426900"/>
            </a:xfrm>
            <a:prstGeom prst="roundRect">
              <a:avLst>
                <a:gd fmla="val 2677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6"/>
            <p:cNvSpPr/>
            <p:nvPr/>
          </p:nvSpPr>
          <p:spPr>
            <a:xfrm>
              <a:off x="5923063" y="2404975"/>
              <a:ext cx="2639700" cy="2980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 name="Google Shape;641;p16"/>
            <p:cNvGrpSpPr/>
            <p:nvPr/>
          </p:nvGrpSpPr>
          <p:grpSpPr>
            <a:xfrm>
              <a:off x="7770325" y="2143288"/>
              <a:ext cx="706370" cy="198722"/>
              <a:chOff x="7438100" y="656825"/>
              <a:chExt cx="706370" cy="198722"/>
            </a:xfrm>
          </p:grpSpPr>
          <p:sp>
            <p:nvSpPr>
              <p:cNvPr id="642" name="Google Shape;642;p16"/>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6"/>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6"/>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6"/>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6"/>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6"/>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6"/>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6"/>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6"/>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6"/>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6"/>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6"/>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6"/>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5" name="Google Shape;655;p16"/>
          <p:cNvSpPr txBox="1"/>
          <p:nvPr>
            <p:ph type="title"/>
          </p:nvPr>
        </p:nvSpPr>
        <p:spPr>
          <a:xfrm>
            <a:off x="720000" y="797775"/>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656" name="Google Shape;656;p16"/>
          <p:cNvSpPr txBox="1"/>
          <p:nvPr>
            <p:ph idx="2" type="title"/>
          </p:nvPr>
        </p:nvSpPr>
        <p:spPr>
          <a:xfrm>
            <a:off x="6518025" y="3869438"/>
            <a:ext cx="1600200" cy="420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b="0" sz="2000">
                <a:latin typeface="Source Code Pro SemiBold"/>
                <a:ea typeface="Source Code Pro SemiBold"/>
                <a:cs typeface="Source Code Pro SemiBold"/>
                <a:sym typeface="Source Code Pro SemiBold"/>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57" name="Google Shape;657;p16"/>
          <p:cNvSpPr txBox="1"/>
          <p:nvPr>
            <p:ph idx="1" type="subTitle"/>
          </p:nvPr>
        </p:nvSpPr>
        <p:spPr>
          <a:xfrm>
            <a:off x="6191187" y="2742650"/>
            <a:ext cx="2330100" cy="108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58" name="Google Shape;658;p16"/>
          <p:cNvSpPr txBox="1"/>
          <p:nvPr>
            <p:ph idx="3" type="title"/>
          </p:nvPr>
        </p:nvSpPr>
        <p:spPr>
          <a:xfrm>
            <a:off x="930525" y="3828350"/>
            <a:ext cx="1600200" cy="502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b="0" sz="2000">
                <a:latin typeface="Source Code Pro SemiBold"/>
                <a:ea typeface="Source Code Pro SemiBold"/>
                <a:cs typeface="Source Code Pro SemiBold"/>
                <a:sym typeface="Source Code Pro SemiBold"/>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59" name="Google Shape;659;p16"/>
          <p:cNvSpPr txBox="1"/>
          <p:nvPr>
            <p:ph idx="4" type="subTitle"/>
          </p:nvPr>
        </p:nvSpPr>
        <p:spPr>
          <a:xfrm>
            <a:off x="622800" y="2742650"/>
            <a:ext cx="2330100" cy="108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0" name="Google Shape;660;p16"/>
          <p:cNvSpPr txBox="1"/>
          <p:nvPr>
            <p:ph idx="5" type="title"/>
          </p:nvPr>
        </p:nvSpPr>
        <p:spPr>
          <a:xfrm>
            <a:off x="3705225" y="3869438"/>
            <a:ext cx="1600200" cy="420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b="0" sz="2000">
                <a:latin typeface="Source Code Pro SemiBold"/>
                <a:ea typeface="Source Code Pro SemiBold"/>
                <a:cs typeface="Source Code Pro SemiBold"/>
                <a:sym typeface="Source Code Pro SemiBold"/>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61" name="Google Shape;661;p16"/>
          <p:cNvSpPr txBox="1"/>
          <p:nvPr>
            <p:ph idx="6" type="subTitle"/>
          </p:nvPr>
        </p:nvSpPr>
        <p:spPr>
          <a:xfrm>
            <a:off x="3406962" y="2742650"/>
            <a:ext cx="2330100" cy="108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2" name="Google Shape;662;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solidFill>
          <a:schemeClr val="accent1"/>
        </a:solidFill>
      </p:bgPr>
    </p:bg>
    <p:spTree>
      <p:nvGrpSpPr>
        <p:cNvPr id="663" name="Shape 663"/>
        <p:cNvGrpSpPr/>
        <p:nvPr/>
      </p:nvGrpSpPr>
      <p:grpSpPr>
        <a:xfrm>
          <a:off x="0" y="0"/>
          <a:ext cx="0" cy="0"/>
          <a:chOff x="0" y="0"/>
          <a:chExt cx="0" cy="0"/>
        </a:xfrm>
      </p:grpSpPr>
      <p:sp>
        <p:nvSpPr>
          <p:cNvPr id="664" name="Google Shape;664;p17"/>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 name="Google Shape;665;p17"/>
          <p:cNvGrpSpPr/>
          <p:nvPr/>
        </p:nvGrpSpPr>
        <p:grpSpPr>
          <a:xfrm>
            <a:off x="290679" y="3596841"/>
            <a:ext cx="671833" cy="565501"/>
            <a:chOff x="1743325" y="1842325"/>
            <a:chExt cx="908250" cy="764500"/>
          </a:xfrm>
        </p:grpSpPr>
        <p:sp>
          <p:nvSpPr>
            <p:cNvPr id="666" name="Google Shape;666;p17"/>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7"/>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7"/>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7"/>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 name="Google Shape;670;p17"/>
          <p:cNvGrpSpPr/>
          <p:nvPr/>
        </p:nvGrpSpPr>
        <p:grpSpPr>
          <a:xfrm>
            <a:off x="693499" y="406664"/>
            <a:ext cx="7976312" cy="4317750"/>
            <a:chOff x="719999" y="573225"/>
            <a:chExt cx="7938209" cy="4317750"/>
          </a:xfrm>
        </p:grpSpPr>
        <p:grpSp>
          <p:nvGrpSpPr>
            <p:cNvPr id="671" name="Google Shape;671;p17"/>
            <p:cNvGrpSpPr/>
            <p:nvPr/>
          </p:nvGrpSpPr>
          <p:grpSpPr>
            <a:xfrm>
              <a:off x="719999" y="573225"/>
              <a:ext cx="7938209" cy="4317750"/>
              <a:chOff x="720000" y="573225"/>
              <a:chExt cx="7704007" cy="4317750"/>
            </a:xfrm>
          </p:grpSpPr>
          <p:sp>
            <p:nvSpPr>
              <p:cNvPr id="672" name="Google Shape;672;p17"/>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3" name="Google Shape;673;p17"/>
              <p:cNvSpPr/>
              <p:nvPr/>
            </p:nvSpPr>
            <p:spPr>
              <a:xfrm>
                <a:off x="723907" y="904875"/>
                <a:ext cx="7700100" cy="3986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674" name="Google Shape;674;p17"/>
            <p:cNvGrpSpPr/>
            <p:nvPr/>
          </p:nvGrpSpPr>
          <p:grpSpPr>
            <a:xfrm>
              <a:off x="7842475" y="646225"/>
              <a:ext cx="706370" cy="198722"/>
              <a:chOff x="7438100" y="656825"/>
              <a:chExt cx="706370" cy="198722"/>
            </a:xfrm>
          </p:grpSpPr>
          <p:sp>
            <p:nvSpPr>
              <p:cNvPr id="675" name="Google Shape;675;p17"/>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6" name="Google Shape;676;p17"/>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7" name="Google Shape;677;p17"/>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8" name="Google Shape;678;p17"/>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79" name="Google Shape;679;p17"/>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0" name="Google Shape;680;p17"/>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1" name="Google Shape;681;p17"/>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2" name="Google Shape;682;p17"/>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3" name="Google Shape;683;p17"/>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4" name="Google Shape;684;p17"/>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5" name="Google Shape;685;p17"/>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6" name="Google Shape;686;p17"/>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7" name="Google Shape;687;p17"/>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688" name="Google Shape;688;p17"/>
            <p:cNvSpPr/>
            <p:nvPr/>
          </p:nvSpPr>
          <p:spPr>
            <a:xfrm>
              <a:off x="8438202" y="904875"/>
              <a:ext cx="219900" cy="3986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689" name="Google Shape;689;p17"/>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690" name="Google Shape;690;p17"/>
          <p:cNvSpPr txBox="1"/>
          <p:nvPr>
            <p:ph type="title"/>
          </p:nvPr>
        </p:nvSpPr>
        <p:spPr>
          <a:xfrm>
            <a:off x="720000" y="797775"/>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691" name="Google Shape;691;p17"/>
          <p:cNvSpPr txBox="1"/>
          <p:nvPr>
            <p:ph idx="2" type="title"/>
          </p:nvPr>
        </p:nvSpPr>
        <p:spPr>
          <a:xfrm>
            <a:off x="6351450" y="2096888"/>
            <a:ext cx="1600200" cy="420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b="0" sz="2000">
                <a:latin typeface="Source Code Pro SemiBold"/>
                <a:ea typeface="Source Code Pro SemiBold"/>
                <a:cs typeface="Source Code Pro SemiBold"/>
                <a:sym typeface="Source Code Pro SemiBold"/>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92" name="Google Shape;692;p17"/>
          <p:cNvSpPr txBox="1"/>
          <p:nvPr>
            <p:ph idx="1" type="subTitle"/>
          </p:nvPr>
        </p:nvSpPr>
        <p:spPr>
          <a:xfrm>
            <a:off x="6018387" y="2657475"/>
            <a:ext cx="2330100" cy="108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93" name="Google Shape;693;p17"/>
          <p:cNvSpPr txBox="1"/>
          <p:nvPr>
            <p:ph idx="3" type="title"/>
          </p:nvPr>
        </p:nvSpPr>
        <p:spPr>
          <a:xfrm>
            <a:off x="1087800" y="2055800"/>
            <a:ext cx="1600200" cy="502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b="0" sz="2000">
                <a:latin typeface="Source Code Pro SemiBold"/>
                <a:ea typeface="Source Code Pro SemiBold"/>
                <a:cs typeface="Source Code Pro SemiBold"/>
                <a:sym typeface="Source Code Pro SemiBold"/>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94" name="Google Shape;694;p17"/>
          <p:cNvSpPr txBox="1"/>
          <p:nvPr>
            <p:ph idx="4" type="subTitle"/>
          </p:nvPr>
        </p:nvSpPr>
        <p:spPr>
          <a:xfrm>
            <a:off x="795525" y="2657475"/>
            <a:ext cx="2330100" cy="108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95" name="Google Shape;695;p17"/>
          <p:cNvSpPr txBox="1"/>
          <p:nvPr>
            <p:ph idx="5" type="title"/>
          </p:nvPr>
        </p:nvSpPr>
        <p:spPr>
          <a:xfrm>
            <a:off x="3719625" y="2096888"/>
            <a:ext cx="1600200" cy="420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b="0" sz="2000">
                <a:latin typeface="Source Code Pro SemiBold"/>
                <a:ea typeface="Source Code Pro SemiBold"/>
                <a:cs typeface="Source Code Pro SemiBold"/>
                <a:sym typeface="Source Code Pro SemiBold"/>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96" name="Google Shape;696;p17"/>
          <p:cNvSpPr txBox="1"/>
          <p:nvPr>
            <p:ph idx="6" type="subTitle"/>
          </p:nvPr>
        </p:nvSpPr>
        <p:spPr>
          <a:xfrm>
            <a:off x="3406962" y="2657475"/>
            <a:ext cx="2330100" cy="108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97" name="Google Shape;697;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solidFill>
          <a:schemeClr val="accent1"/>
        </a:solidFill>
      </p:bgPr>
    </p:bg>
    <p:spTree>
      <p:nvGrpSpPr>
        <p:cNvPr id="698" name="Shape 698"/>
        <p:cNvGrpSpPr/>
        <p:nvPr/>
      </p:nvGrpSpPr>
      <p:grpSpPr>
        <a:xfrm>
          <a:off x="0" y="0"/>
          <a:ext cx="0" cy="0"/>
          <a:chOff x="0" y="0"/>
          <a:chExt cx="0" cy="0"/>
        </a:xfrm>
      </p:grpSpPr>
      <p:sp>
        <p:nvSpPr>
          <p:cNvPr id="699" name="Google Shape;699;p18"/>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 name="Google Shape;700;p18"/>
          <p:cNvGrpSpPr/>
          <p:nvPr/>
        </p:nvGrpSpPr>
        <p:grpSpPr>
          <a:xfrm>
            <a:off x="523875" y="3029063"/>
            <a:ext cx="7762825" cy="1899163"/>
            <a:chOff x="-266700" y="1543863"/>
            <a:chExt cx="7762825" cy="1899163"/>
          </a:xfrm>
        </p:grpSpPr>
        <p:sp>
          <p:nvSpPr>
            <p:cNvPr id="701" name="Google Shape;701;p18"/>
            <p:cNvSpPr/>
            <p:nvPr/>
          </p:nvSpPr>
          <p:spPr>
            <a:xfrm>
              <a:off x="-266700" y="1543863"/>
              <a:ext cx="7762800" cy="426900"/>
            </a:xfrm>
            <a:prstGeom prst="roundRect">
              <a:avLst>
                <a:gd fmla="val 2677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8"/>
            <p:cNvSpPr/>
            <p:nvPr/>
          </p:nvSpPr>
          <p:spPr>
            <a:xfrm>
              <a:off x="-261275" y="1875525"/>
              <a:ext cx="7757400" cy="15675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 name="Google Shape;703;p18"/>
            <p:cNvGrpSpPr/>
            <p:nvPr/>
          </p:nvGrpSpPr>
          <p:grpSpPr>
            <a:xfrm>
              <a:off x="6703400" y="1613838"/>
              <a:ext cx="706370" cy="198722"/>
              <a:chOff x="7438100" y="656825"/>
              <a:chExt cx="706370" cy="198722"/>
            </a:xfrm>
          </p:grpSpPr>
          <p:sp>
            <p:nvSpPr>
              <p:cNvPr id="704" name="Google Shape;704;p18"/>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8"/>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8"/>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8"/>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8"/>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8"/>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8"/>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8"/>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8"/>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8"/>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8"/>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8"/>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8"/>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7" name="Google Shape;717;p18"/>
          <p:cNvGrpSpPr/>
          <p:nvPr/>
        </p:nvGrpSpPr>
        <p:grpSpPr>
          <a:xfrm>
            <a:off x="126904" y="1708641"/>
            <a:ext cx="671833" cy="565501"/>
            <a:chOff x="1743325" y="1842325"/>
            <a:chExt cx="908250" cy="764500"/>
          </a:xfrm>
        </p:grpSpPr>
        <p:sp>
          <p:nvSpPr>
            <p:cNvPr id="718" name="Google Shape;718;p18"/>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8"/>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8"/>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8"/>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 name="Google Shape;722;p18"/>
          <p:cNvGrpSpPr/>
          <p:nvPr/>
        </p:nvGrpSpPr>
        <p:grpSpPr>
          <a:xfrm>
            <a:off x="693499" y="406664"/>
            <a:ext cx="7976312" cy="4317750"/>
            <a:chOff x="719999" y="573225"/>
            <a:chExt cx="7938209" cy="4317750"/>
          </a:xfrm>
        </p:grpSpPr>
        <p:grpSp>
          <p:nvGrpSpPr>
            <p:cNvPr id="723" name="Google Shape;723;p18"/>
            <p:cNvGrpSpPr/>
            <p:nvPr/>
          </p:nvGrpSpPr>
          <p:grpSpPr>
            <a:xfrm>
              <a:off x="719999" y="573225"/>
              <a:ext cx="7938209" cy="4317750"/>
              <a:chOff x="720000" y="573225"/>
              <a:chExt cx="7704007" cy="4317750"/>
            </a:xfrm>
          </p:grpSpPr>
          <p:sp>
            <p:nvSpPr>
              <p:cNvPr id="724" name="Google Shape;724;p18"/>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5" name="Google Shape;725;p18"/>
              <p:cNvSpPr/>
              <p:nvPr/>
            </p:nvSpPr>
            <p:spPr>
              <a:xfrm>
                <a:off x="723907" y="904875"/>
                <a:ext cx="7700100" cy="3986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26" name="Google Shape;726;p18"/>
            <p:cNvGrpSpPr/>
            <p:nvPr/>
          </p:nvGrpSpPr>
          <p:grpSpPr>
            <a:xfrm>
              <a:off x="7842475" y="646225"/>
              <a:ext cx="706370" cy="198722"/>
              <a:chOff x="7438100" y="656825"/>
              <a:chExt cx="706370" cy="198722"/>
            </a:xfrm>
          </p:grpSpPr>
          <p:sp>
            <p:nvSpPr>
              <p:cNvPr id="727" name="Google Shape;727;p18"/>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8" name="Google Shape;728;p18"/>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9" name="Google Shape;729;p18"/>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0" name="Google Shape;730;p18"/>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1" name="Google Shape;731;p18"/>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2" name="Google Shape;732;p18"/>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3" name="Google Shape;733;p18"/>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4" name="Google Shape;734;p18"/>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5" name="Google Shape;735;p18"/>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6" name="Google Shape;736;p18"/>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7" name="Google Shape;737;p18"/>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8" name="Google Shape;738;p18"/>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9" name="Google Shape;739;p18"/>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740" name="Google Shape;740;p18"/>
            <p:cNvSpPr/>
            <p:nvPr/>
          </p:nvSpPr>
          <p:spPr>
            <a:xfrm>
              <a:off x="8438202" y="904875"/>
              <a:ext cx="219900" cy="3986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1" name="Google Shape;741;p18"/>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742" name="Google Shape;742;p18"/>
          <p:cNvSpPr txBox="1"/>
          <p:nvPr>
            <p:ph type="title"/>
          </p:nvPr>
        </p:nvSpPr>
        <p:spPr>
          <a:xfrm>
            <a:off x="720000" y="797775"/>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743" name="Google Shape;743;p18"/>
          <p:cNvSpPr txBox="1"/>
          <p:nvPr>
            <p:ph idx="2" type="title"/>
          </p:nvPr>
        </p:nvSpPr>
        <p:spPr>
          <a:xfrm>
            <a:off x="1856130" y="1740000"/>
            <a:ext cx="1600200" cy="502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b="0" sz="2000">
                <a:latin typeface="Source Code Pro SemiBold"/>
                <a:ea typeface="Source Code Pro SemiBold"/>
                <a:cs typeface="Source Code Pro SemiBold"/>
                <a:sym typeface="Source Code Pro SemiBold"/>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44" name="Google Shape;744;p18"/>
          <p:cNvSpPr txBox="1"/>
          <p:nvPr>
            <p:ph idx="1" type="subTitle"/>
          </p:nvPr>
        </p:nvSpPr>
        <p:spPr>
          <a:xfrm>
            <a:off x="1495098" y="2387125"/>
            <a:ext cx="24462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5" name="Google Shape;745;p18"/>
          <p:cNvSpPr txBox="1"/>
          <p:nvPr>
            <p:ph idx="3" type="title"/>
          </p:nvPr>
        </p:nvSpPr>
        <p:spPr>
          <a:xfrm>
            <a:off x="5573775" y="1740000"/>
            <a:ext cx="1600200" cy="502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b="0" sz="2000">
                <a:latin typeface="Source Code Pro SemiBold"/>
                <a:ea typeface="Source Code Pro SemiBold"/>
                <a:cs typeface="Source Code Pro SemiBold"/>
                <a:sym typeface="Source Code Pro SemiBold"/>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46" name="Google Shape;746;p18"/>
          <p:cNvSpPr txBox="1"/>
          <p:nvPr>
            <p:ph idx="4" type="subTitle"/>
          </p:nvPr>
        </p:nvSpPr>
        <p:spPr>
          <a:xfrm>
            <a:off x="5198215" y="2387125"/>
            <a:ext cx="24507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7" name="Google Shape;747;p18"/>
          <p:cNvSpPr txBox="1"/>
          <p:nvPr>
            <p:ph idx="5" type="title"/>
          </p:nvPr>
        </p:nvSpPr>
        <p:spPr>
          <a:xfrm>
            <a:off x="1856148" y="3205025"/>
            <a:ext cx="1600200" cy="502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b="0" sz="2000">
                <a:latin typeface="Source Code Pro SemiBold"/>
                <a:ea typeface="Source Code Pro SemiBold"/>
                <a:cs typeface="Source Code Pro SemiBold"/>
                <a:sym typeface="Source Code Pro SemiBold"/>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48" name="Google Shape;748;p18"/>
          <p:cNvSpPr txBox="1"/>
          <p:nvPr>
            <p:ph idx="6" type="subTitle"/>
          </p:nvPr>
        </p:nvSpPr>
        <p:spPr>
          <a:xfrm>
            <a:off x="1495087" y="3852150"/>
            <a:ext cx="24462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9" name="Google Shape;749;p18"/>
          <p:cNvSpPr txBox="1"/>
          <p:nvPr>
            <p:ph idx="7" type="title"/>
          </p:nvPr>
        </p:nvSpPr>
        <p:spPr>
          <a:xfrm>
            <a:off x="5573768" y="3205025"/>
            <a:ext cx="1600200" cy="502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b="0" sz="2000">
                <a:latin typeface="Source Code Pro SemiBold"/>
                <a:ea typeface="Source Code Pro SemiBold"/>
                <a:cs typeface="Source Code Pro SemiBold"/>
                <a:sym typeface="Source Code Pro SemiBold"/>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50" name="Google Shape;750;p18"/>
          <p:cNvSpPr txBox="1"/>
          <p:nvPr>
            <p:ph idx="8" type="subTitle"/>
          </p:nvPr>
        </p:nvSpPr>
        <p:spPr>
          <a:xfrm>
            <a:off x="5198215" y="3852150"/>
            <a:ext cx="2450700" cy="56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51" name="Google Shape;751;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BLANK_1_1_1_1_2">
    <p:bg>
      <p:bgPr>
        <a:solidFill>
          <a:schemeClr val="accent1"/>
        </a:solidFill>
      </p:bgPr>
    </p:bg>
    <p:spTree>
      <p:nvGrpSpPr>
        <p:cNvPr id="752" name="Shape 752"/>
        <p:cNvGrpSpPr/>
        <p:nvPr/>
      </p:nvGrpSpPr>
      <p:grpSpPr>
        <a:xfrm>
          <a:off x="0" y="0"/>
          <a:ext cx="0" cy="0"/>
          <a:chOff x="0" y="0"/>
          <a:chExt cx="0" cy="0"/>
        </a:xfrm>
      </p:grpSpPr>
      <p:sp>
        <p:nvSpPr>
          <p:cNvPr id="753" name="Google Shape;753;p19"/>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 name="Google Shape;754;p19"/>
          <p:cNvGrpSpPr/>
          <p:nvPr/>
        </p:nvGrpSpPr>
        <p:grpSpPr>
          <a:xfrm>
            <a:off x="6494966" y="4320741"/>
            <a:ext cx="671833" cy="565501"/>
            <a:chOff x="1743325" y="1842325"/>
            <a:chExt cx="908250" cy="764500"/>
          </a:xfrm>
        </p:grpSpPr>
        <p:sp>
          <p:nvSpPr>
            <p:cNvPr id="755" name="Google Shape;755;p19"/>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9"/>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9"/>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9"/>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19"/>
          <p:cNvGrpSpPr/>
          <p:nvPr/>
        </p:nvGrpSpPr>
        <p:grpSpPr>
          <a:xfrm>
            <a:off x="693499" y="406664"/>
            <a:ext cx="7976312" cy="4317750"/>
            <a:chOff x="719999" y="573225"/>
            <a:chExt cx="7938209" cy="4317750"/>
          </a:xfrm>
        </p:grpSpPr>
        <p:grpSp>
          <p:nvGrpSpPr>
            <p:cNvPr id="760" name="Google Shape;760;p19"/>
            <p:cNvGrpSpPr/>
            <p:nvPr/>
          </p:nvGrpSpPr>
          <p:grpSpPr>
            <a:xfrm>
              <a:off x="719999" y="573225"/>
              <a:ext cx="7938209" cy="4317750"/>
              <a:chOff x="720000" y="573225"/>
              <a:chExt cx="7704007" cy="4317750"/>
            </a:xfrm>
          </p:grpSpPr>
          <p:sp>
            <p:nvSpPr>
              <p:cNvPr id="761" name="Google Shape;761;p19"/>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2" name="Google Shape;762;p19"/>
              <p:cNvSpPr/>
              <p:nvPr/>
            </p:nvSpPr>
            <p:spPr>
              <a:xfrm>
                <a:off x="723907" y="904875"/>
                <a:ext cx="7700100" cy="3986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63" name="Google Shape;763;p19"/>
            <p:cNvGrpSpPr/>
            <p:nvPr/>
          </p:nvGrpSpPr>
          <p:grpSpPr>
            <a:xfrm>
              <a:off x="7842475" y="646225"/>
              <a:ext cx="706370" cy="198722"/>
              <a:chOff x="7438100" y="656825"/>
              <a:chExt cx="706370" cy="198722"/>
            </a:xfrm>
          </p:grpSpPr>
          <p:sp>
            <p:nvSpPr>
              <p:cNvPr id="764" name="Google Shape;764;p19"/>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5" name="Google Shape;765;p19"/>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6" name="Google Shape;766;p19"/>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7" name="Google Shape;767;p19"/>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8" name="Google Shape;768;p19"/>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9" name="Google Shape;769;p19"/>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0" name="Google Shape;770;p19"/>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1" name="Google Shape;771;p19"/>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2" name="Google Shape;772;p19"/>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3" name="Google Shape;773;p19"/>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4" name="Google Shape;774;p19"/>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5" name="Google Shape;775;p19"/>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6" name="Google Shape;776;p19"/>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777" name="Google Shape;777;p19"/>
            <p:cNvSpPr/>
            <p:nvPr/>
          </p:nvSpPr>
          <p:spPr>
            <a:xfrm>
              <a:off x="8438202" y="904875"/>
              <a:ext cx="219900" cy="3986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78" name="Google Shape;778;p19"/>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779" name="Google Shape;779;p19"/>
          <p:cNvSpPr txBox="1"/>
          <p:nvPr>
            <p:ph type="title"/>
          </p:nvPr>
        </p:nvSpPr>
        <p:spPr>
          <a:xfrm>
            <a:off x="720000" y="797775"/>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780" name="Google Shape;780;p19"/>
          <p:cNvSpPr txBox="1"/>
          <p:nvPr>
            <p:ph idx="2" type="title"/>
          </p:nvPr>
        </p:nvSpPr>
        <p:spPr>
          <a:xfrm>
            <a:off x="1251369" y="1726775"/>
            <a:ext cx="1600200" cy="502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81" name="Google Shape;781;p19"/>
          <p:cNvSpPr txBox="1"/>
          <p:nvPr>
            <p:ph idx="1" type="subTitle"/>
          </p:nvPr>
        </p:nvSpPr>
        <p:spPr>
          <a:xfrm>
            <a:off x="997550" y="2316675"/>
            <a:ext cx="2222100" cy="60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82" name="Google Shape;782;p19"/>
          <p:cNvSpPr txBox="1"/>
          <p:nvPr>
            <p:ph idx="3" type="title"/>
          </p:nvPr>
        </p:nvSpPr>
        <p:spPr>
          <a:xfrm>
            <a:off x="3732537" y="1726775"/>
            <a:ext cx="1600200" cy="502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83" name="Google Shape;783;p19"/>
          <p:cNvSpPr txBox="1"/>
          <p:nvPr>
            <p:ph idx="4" type="subTitle"/>
          </p:nvPr>
        </p:nvSpPr>
        <p:spPr>
          <a:xfrm>
            <a:off x="3460898" y="2316675"/>
            <a:ext cx="2222100" cy="60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84" name="Google Shape;784;p19"/>
          <p:cNvSpPr txBox="1"/>
          <p:nvPr>
            <p:ph idx="5" type="title"/>
          </p:nvPr>
        </p:nvSpPr>
        <p:spPr>
          <a:xfrm>
            <a:off x="4943550" y="3280125"/>
            <a:ext cx="1600200" cy="502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85" name="Google Shape;785;p19"/>
          <p:cNvSpPr txBox="1"/>
          <p:nvPr>
            <p:ph idx="6" type="subTitle"/>
          </p:nvPr>
        </p:nvSpPr>
        <p:spPr>
          <a:xfrm>
            <a:off x="2224446" y="3881100"/>
            <a:ext cx="2222100" cy="60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86" name="Google Shape;786;p19"/>
          <p:cNvSpPr txBox="1"/>
          <p:nvPr>
            <p:ph idx="7" type="title"/>
          </p:nvPr>
        </p:nvSpPr>
        <p:spPr>
          <a:xfrm>
            <a:off x="6176468" y="1726775"/>
            <a:ext cx="1600200" cy="502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87" name="Google Shape;787;p19"/>
          <p:cNvSpPr txBox="1"/>
          <p:nvPr>
            <p:ph idx="8" type="subTitle"/>
          </p:nvPr>
        </p:nvSpPr>
        <p:spPr>
          <a:xfrm>
            <a:off x="4701050" y="3881100"/>
            <a:ext cx="2218500" cy="60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88" name="Google Shape;788;p19"/>
          <p:cNvSpPr txBox="1"/>
          <p:nvPr>
            <p:ph idx="9" type="title"/>
          </p:nvPr>
        </p:nvSpPr>
        <p:spPr>
          <a:xfrm>
            <a:off x="2478650" y="3280125"/>
            <a:ext cx="1600200" cy="502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89" name="Google Shape;789;p19"/>
          <p:cNvSpPr txBox="1"/>
          <p:nvPr>
            <p:ph idx="13" type="subTitle"/>
          </p:nvPr>
        </p:nvSpPr>
        <p:spPr>
          <a:xfrm>
            <a:off x="5924254" y="2316675"/>
            <a:ext cx="2222100" cy="60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90" name="Google Shape;790;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accent1"/>
        </a:solidFill>
      </p:bgPr>
    </p:bg>
    <p:spTree>
      <p:nvGrpSpPr>
        <p:cNvPr id="791" name="Shape 791"/>
        <p:cNvGrpSpPr/>
        <p:nvPr/>
      </p:nvGrpSpPr>
      <p:grpSpPr>
        <a:xfrm>
          <a:off x="0" y="0"/>
          <a:ext cx="0" cy="0"/>
          <a:chOff x="0" y="0"/>
          <a:chExt cx="0" cy="0"/>
        </a:xfrm>
      </p:grpSpPr>
      <p:sp>
        <p:nvSpPr>
          <p:cNvPr id="792" name="Google Shape;792;p20"/>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 name="Google Shape;793;p20"/>
          <p:cNvGrpSpPr/>
          <p:nvPr/>
        </p:nvGrpSpPr>
        <p:grpSpPr>
          <a:xfrm>
            <a:off x="8304025" y="1109988"/>
            <a:ext cx="612000" cy="809475"/>
            <a:chOff x="1624275" y="796950"/>
            <a:chExt cx="612000" cy="809475"/>
          </a:xfrm>
        </p:grpSpPr>
        <p:sp>
          <p:nvSpPr>
            <p:cNvPr id="794" name="Google Shape;794;p20"/>
            <p:cNvSpPr/>
            <p:nvPr/>
          </p:nvSpPr>
          <p:spPr>
            <a:xfrm>
              <a:off x="1629350" y="802025"/>
              <a:ext cx="601850" cy="799325"/>
            </a:xfrm>
            <a:custGeom>
              <a:rect b="b" l="l" r="r" t="t"/>
              <a:pathLst>
                <a:path extrusionOk="0" h="31973" w="24074">
                  <a:moveTo>
                    <a:pt x="0" y="0"/>
                  </a:moveTo>
                  <a:lnTo>
                    <a:pt x="0" y="31973"/>
                  </a:lnTo>
                  <a:lnTo>
                    <a:pt x="24073" y="31973"/>
                  </a:lnTo>
                  <a:lnTo>
                    <a:pt x="24073" y="5787"/>
                  </a:lnTo>
                  <a:lnTo>
                    <a:pt x="186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0"/>
            <p:cNvSpPr/>
            <p:nvPr/>
          </p:nvSpPr>
          <p:spPr>
            <a:xfrm>
              <a:off x="1624275" y="796950"/>
              <a:ext cx="612000" cy="809475"/>
            </a:xfrm>
            <a:custGeom>
              <a:rect b="b" l="l" r="r" t="t"/>
              <a:pathLst>
                <a:path extrusionOk="0" h="32379" w="24480">
                  <a:moveTo>
                    <a:pt x="18776" y="406"/>
                  </a:moveTo>
                  <a:lnTo>
                    <a:pt x="24073" y="6070"/>
                  </a:lnTo>
                  <a:lnTo>
                    <a:pt x="24073" y="31973"/>
                  </a:lnTo>
                  <a:lnTo>
                    <a:pt x="406" y="31973"/>
                  </a:lnTo>
                  <a:lnTo>
                    <a:pt x="406" y="406"/>
                  </a:lnTo>
                  <a:close/>
                  <a:moveTo>
                    <a:pt x="0" y="0"/>
                  </a:moveTo>
                  <a:lnTo>
                    <a:pt x="0" y="32379"/>
                  </a:lnTo>
                  <a:lnTo>
                    <a:pt x="24480" y="32379"/>
                  </a:lnTo>
                  <a:lnTo>
                    <a:pt x="24480" y="5909"/>
                  </a:lnTo>
                  <a:lnTo>
                    <a:pt x="1895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0"/>
            <p:cNvSpPr/>
            <p:nvPr/>
          </p:nvSpPr>
          <p:spPr>
            <a:xfrm>
              <a:off x="2091050" y="799375"/>
              <a:ext cx="143275" cy="157375"/>
            </a:xfrm>
            <a:custGeom>
              <a:rect b="b" l="l" r="r" t="t"/>
              <a:pathLst>
                <a:path extrusionOk="0" h="6295" w="5731">
                  <a:moveTo>
                    <a:pt x="0" y="1"/>
                  </a:moveTo>
                  <a:lnTo>
                    <a:pt x="0" y="6295"/>
                  </a:lnTo>
                  <a:lnTo>
                    <a:pt x="5731" y="6295"/>
                  </a:lnTo>
                  <a:lnTo>
                    <a:pt x="5731" y="5889"/>
                  </a:lnTo>
                  <a:lnTo>
                    <a:pt x="407" y="5889"/>
                  </a:lnTo>
                  <a:lnTo>
                    <a:pt x="4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0"/>
            <p:cNvSpPr/>
            <p:nvPr/>
          </p:nvSpPr>
          <p:spPr>
            <a:xfrm>
              <a:off x="1721775" y="1130775"/>
              <a:ext cx="416950" cy="10175"/>
            </a:xfrm>
            <a:custGeom>
              <a:rect b="b" l="l" r="r" t="t"/>
              <a:pathLst>
                <a:path extrusionOk="0" h="407"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0"/>
            <p:cNvSpPr/>
            <p:nvPr/>
          </p:nvSpPr>
          <p:spPr>
            <a:xfrm>
              <a:off x="1721775" y="1217325"/>
              <a:ext cx="416950" cy="10200"/>
            </a:xfrm>
            <a:custGeom>
              <a:rect b="b" l="l" r="r" t="t"/>
              <a:pathLst>
                <a:path extrusionOk="0" h="408"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0"/>
            <p:cNvSpPr/>
            <p:nvPr/>
          </p:nvSpPr>
          <p:spPr>
            <a:xfrm>
              <a:off x="1721775" y="1303875"/>
              <a:ext cx="416950" cy="10175"/>
            </a:xfrm>
            <a:custGeom>
              <a:rect b="b" l="l" r="r" t="t"/>
              <a:pathLst>
                <a:path extrusionOk="0" h="407" w="16678">
                  <a:moveTo>
                    <a:pt x="1" y="1"/>
                  </a:moveTo>
                  <a:lnTo>
                    <a:pt x="1" y="407"/>
                  </a:lnTo>
                  <a:lnTo>
                    <a:pt x="16678" y="407"/>
                  </a:lnTo>
                  <a:lnTo>
                    <a:pt x="1667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0"/>
            <p:cNvSpPr/>
            <p:nvPr/>
          </p:nvSpPr>
          <p:spPr>
            <a:xfrm>
              <a:off x="1721775" y="1390425"/>
              <a:ext cx="416950" cy="10200"/>
            </a:xfrm>
            <a:custGeom>
              <a:rect b="b" l="l" r="r" t="t"/>
              <a:pathLst>
                <a:path extrusionOk="0" h="408" w="16678">
                  <a:moveTo>
                    <a:pt x="1" y="0"/>
                  </a:moveTo>
                  <a:lnTo>
                    <a:pt x="1" y="408"/>
                  </a:lnTo>
                  <a:lnTo>
                    <a:pt x="16678" y="408"/>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 name="Google Shape;801;p20"/>
          <p:cNvGrpSpPr/>
          <p:nvPr/>
        </p:nvGrpSpPr>
        <p:grpSpPr>
          <a:xfrm>
            <a:off x="693499" y="406664"/>
            <a:ext cx="7976312" cy="4317750"/>
            <a:chOff x="719999" y="573225"/>
            <a:chExt cx="7938209" cy="4317750"/>
          </a:xfrm>
        </p:grpSpPr>
        <p:grpSp>
          <p:nvGrpSpPr>
            <p:cNvPr id="802" name="Google Shape;802;p20"/>
            <p:cNvGrpSpPr/>
            <p:nvPr/>
          </p:nvGrpSpPr>
          <p:grpSpPr>
            <a:xfrm>
              <a:off x="719999" y="573225"/>
              <a:ext cx="7938209" cy="4317750"/>
              <a:chOff x="720000" y="573225"/>
              <a:chExt cx="7704007" cy="4317750"/>
            </a:xfrm>
          </p:grpSpPr>
          <p:sp>
            <p:nvSpPr>
              <p:cNvPr id="803" name="Google Shape;803;p20"/>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4" name="Google Shape;804;p20"/>
              <p:cNvSpPr/>
              <p:nvPr/>
            </p:nvSpPr>
            <p:spPr>
              <a:xfrm>
                <a:off x="723907" y="904875"/>
                <a:ext cx="7700100" cy="3986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05" name="Google Shape;805;p20"/>
            <p:cNvGrpSpPr/>
            <p:nvPr/>
          </p:nvGrpSpPr>
          <p:grpSpPr>
            <a:xfrm>
              <a:off x="7842475" y="646225"/>
              <a:ext cx="706370" cy="198722"/>
              <a:chOff x="7438100" y="656825"/>
              <a:chExt cx="706370" cy="198722"/>
            </a:xfrm>
          </p:grpSpPr>
          <p:sp>
            <p:nvSpPr>
              <p:cNvPr id="806" name="Google Shape;806;p20"/>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7" name="Google Shape;807;p20"/>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8" name="Google Shape;808;p20"/>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9" name="Google Shape;809;p20"/>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0" name="Google Shape;810;p20"/>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1" name="Google Shape;811;p20"/>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2" name="Google Shape;812;p20"/>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3" name="Google Shape;813;p20"/>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4" name="Google Shape;814;p20"/>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5" name="Google Shape;815;p20"/>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6" name="Google Shape;816;p20"/>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7" name="Google Shape;817;p20"/>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18" name="Google Shape;818;p20"/>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819" name="Google Shape;819;p20"/>
            <p:cNvSpPr/>
            <p:nvPr/>
          </p:nvSpPr>
          <p:spPr>
            <a:xfrm>
              <a:off x="8438202" y="904875"/>
              <a:ext cx="219900" cy="3986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20" name="Google Shape;820;p20"/>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821" name="Google Shape;821;p20"/>
          <p:cNvSpPr txBox="1"/>
          <p:nvPr>
            <p:ph type="title"/>
          </p:nvPr>
        </p:nvSpPr>
        <p:spPr>
          <a:xfrm>
            <a:off x="720000" y="797775"/>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822" name="Google Shape;822;p20"/>
          <p:cNvSpPr txBox="1"/>
          <p:nvPr>
            <p:ph idx="2" type="title"/>
          </p:nvPr>
        </p:nvSpPr>
        <p:spPr>
          <a:xfrm>
            <a:off x="717625" y="1835250"/>
            <a:ext cx="1779000" cy="498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b="0" sz="2000">
                <a:latin typeface="Source Code Pro SemiBold"/>
                <a:ea typeface="Source Code Pro SemiBold"/>
                <a:cs typeface="Source Code Pro SemiBold"/>
                <a:sym typeface="Source Code Pro SemiBold"/>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23" name="Google Shape;823;p20"/>
          <p:cNvSpPr txBox="1"/>
          <p:nvPr>
            <p:ph idx="1" type="subTitle"/>
          </p:nvPr>
        </p:nvSpPr>
        <p:spPr>
          <a:xfrm>
            <a:off x="499075" y="2421775"/>
            <a:ext cx="2305500" cy="56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24" name="Google Shape;824;p20"/>
          <p:cNvSpPr txBox="1"/>
          <p:nvPr>
            <p:ph idx="3" type="title"/>
          </p:nvPr>
        </p:nvSpPr>
        <p:spPr>
          <a:xfrm>
            <a:off x="3324824" y="1835250"/>
            <a:ext cx="1783200" cy="498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b="0" sz="2000">
                <a:latin typeface="Source Code Pro SemiBold"/>
                <a:ea typeface="Source Code Pro SemiBold"/>
                <a:cs typeface="Source Code Pro SemiBold"/>
                <a:sym typeface="Source Code Pro SemiBold"/>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25" name="Google Shape;825;p20"/>
          <p:cNvSpPr txBox="1"/>
          <p:nvPr>
            <p:ph idx="4" type="subTitle"/>
          </p:nvPr>
        </p:nvSpPr>
        <p:spPr>
          <a:xfrm>
            <a:off x="3110496" y="2421775"/>
            <a:ext cx="2305500" cy="56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26" name="Google Shape;826;p20"/>
          <p:cNvSpPr txBox="1"/>
          <p:nvPr>
            <p:ph idx="5" type="title"/>
          </p:nvPr>
        </p:nvSpPr>
        <p:spPr>
          <a:xfrm>
            <a:off x="1281975" y="3521350"/>
            <a:ext cx="1783200" cy="49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b="0" sz="2000">
                <a:latin typeface="Source Code Pro SemiBold"/>
                <a:ea typeface="Source Code Pro SemiBold"/>
                <a:cs typeface="Source Code Pro SemiBold"/>
                <a:sym typeface="Source Code Pro SemiBold"/>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27" name="Google Shape;827;p20"/>
          <p:cNvSpPr txBox="1"/>
          <p:nvPr>
            <p:ph idx="6" type="subTitle"/>
          </p:nvPr>
        </p:nvSpPr>
        <p:spPr>
          <a:xfrm>
            <a:off x="1123300" y="4109225"/>
            <a:ext cx="2305500" cy="56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28" name="Google Shape;828;p20"/>
          <p:cNvSpPr txBox="1"/>
          <p:nvPr>
            <p:ph idx="7" type="title"/>
          </p:nvPr>
        </p:nvSpPr>
        <p:spPr>
          <a:xfrm>
            <a:off x="3884185" y="3521350"/>
            <a:ext cx="1783200" cy="49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b="0" sz="2000">
                <a:latin typeface="Source Code Pro SemiBold"/>
                <a:ea typeface="Source Code Pro SemiBold"/>
                <a:cs typeface="Source Code Pro SemiBold"/>
                <a:sym typeface="Source Code Pro SemiBold"/>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29" name="Google Shape;829;p20"/>
          <p:cNvSpPr txBox="1"/>
          <p:nvPr>
            <p:ph idx="8" type="subTitle"/>
          </p:nvPr>
        </p:nvSpPr>
        <p:spPr>
          <a:xfrm>
            <a:off x="3686921" y="4109225"/>
            <a:ext cx="2305500" cy="56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30" name="Google Shape;830;p20"/>
          <p:cNvSpPr txBox="1"/>
          <p:nvPr>
            <p:ph idx="9" type="title"/>
          </p:nvPr>
        </p:nvSpPr>
        <p:spPr>
          <a:xfrm>
            <a:off x="5936224" y="1835250"/>
            <a:ext cx="1783200" cy="498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b="0" sz="2000">
                <a:latin typeface="Source Code Pro SemiBold"/>
                <a:ea typeface="Source Code Pro SemiBold"/>
                <a:cs typeface="Source Code Pro SemiBold"/>
                <a:sym typeface="Source Code Pro SemiBold"/>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31" name="Google Shape;831;p20"/>
          <p:cNvSpPr txBox="1"/>
          <p:nvPr>
            <p:ph idx="13" type="subTitle"/>
          </p:nvPr>
        </p:nvSpPr>
        <p:spPr>
          <a:xfrm>
            <a:off x="5721925" y="2421775"/>
            <a:ext cx="2305500" cy="56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32" name="Google Shape;832;p20"/>
          <p:cNvSpPr txBox="1"/>
          <p:nvPr>
            <p:ph idx="14" type="title"/>
          </p:nvPr>
        </p:nvSpPr>
        <p:spPr>
          <a:xfrm>
            <a:off x="6520820" y="3521350"/>
            <a:ext cx="1783200" cy="493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b="0" sz="2000">
                <a:latin typeface="Source Code Pro SemiBold"/>
                <a:ea typeface="Source Code Pro SemiBold"/>
                <a:cs typeface="Source Code Pro SemiBold"/>
                <a:sym typeface="Source Code Pro SemiBold"/>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33" name="Google Shape;833;p20"/>
          <p:cNvSpPr txBox="1"/>
          <p:nvPr>
            <p:ph idx="15" type="subTitle"/>
          </p:nvPr>
        </p:nvSpPr>
        <p:spPr>
          <a:xfrm>
            <a:off x="6250550" y="4109225"/>
            <a:ext cx="2305500" cy="56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34" name="Google Shape;834;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44" name="Shape 44"/>
        <p:cNvGrpSpPr/>
        <p:nvPr/>
      </p:nvGrpSpPr>
      <p:grpSpPr>
        <a:xfrm>
          <a:off x="0" y="0"/>
          <a:ext cx="0" cy="0"/>
          <a:chOff x="0" y="0"/>
          <a:chExt cx="0" cy="0"/>
        </a:xfrm>
      </p:grpSpPr>
      <p:sp>
        <p:nvSpPr>
          <p:cNvPr id="45" name="Google Shape;45;p3"/>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8294313" y="1292463"/>
            <a:ext cx="612000" cy="809475"/>
            <a:chOff x="1624275" y="796950"/>
            <a:chExt cx="612000" cy="809475"/>
          </a:xfrm>
        </p:grpSpPr>
        <p:sp>
          <p:nvSpPr>
            <p:cNvPr id="47" name="Google Shape;47;p3"/>
            <p:cNvSpPr/>
            <p:nvPr/>
          </p:nvSpPr>
          <p:spPr>
            <a:xfrm>
              <a:off x="1629350" y="802025"/>
              <a:ext cx="601850" cy="799325"/>
            </a:xfrm>
            <a:custGeom>
              <a:rect b="b" l="l" r="r" t="t"/>
              <a:pathLst>
                <a:path extrusionOk="0" h="31973" w="24074">
                  <a:moveTo>
                    <a:pt x="0" y="0"/>
                  </a:moveTo>
                  <a:lnTo>
                    <a:pt x="0" y="31973"/>
                  </a:lnTo>
                  <a:lnTo>
                    <a:pt x="24073" y="31973"/>
                  </a:lnTo>
                  <a:lnTo>
                    <a:pt x="24073" y="5787"/>
                  </a:lnTo>
                  <a:lnTo>
                    <a:pt x="186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1624275" y="796950"/>
              <a:ext cx="612000" cy="809475"/>
            </a:xfrm>
            <a:custGeom>
              <a:rect b="b" l="l" r="r" t="t"/>
              <a:pathLst>
                <a:path extrusionOk="0" h="32379" w="24480">
                  <a:moveTo>
                    <a:pt x="18776" y="406"/>
                  </a:moveTo>
                  <a:lnTo>
                    <a:pt x="24073" y="6070"/>
                  </a:lnTo>
                  <a:lnTo>
                    <a:pt x="24073" y="31973"/>
                  </a:lnTo>
                  <a:lnTo>
                    <a:pt x="406" y="31973"/>
                  </a:lnTo>
                  <a:lnTo>
                    <a:pt x="406" y="406"/>
                  </a:lnTo>
                  <a:close/>
                  <a:moveTo>
                    <a:pt x="0" y="0"/>
                  </a:moveTo>
                  <a:lnTo>
                    <a:pt x="0" y="32379"/>
                  </a:lnTo>
                  <a:lnTo>
                    <a:pt x="24480" y="32379"/>
                  </a:lnTo>
                  <a:lnTo>
                    <a:pt x="24480" y="5909"/>
                  </a:lnTo>
                  <a:lnTo>
                    <a:pt x="1895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2091050" y="799375"/>
              <a:ext cx="143275" cy="157375"/>
            </a:xfrm>
            <a:custGeom>
              <a:rect b="b" l="l" r="r" t="t"/>
              <a:pathLst>
                <a:path extrusionOk="0" h="6295" w="5731">
                  <a:moveTo>
                    <a:pt x="0" y="1"/>
                  </a:moveTo>
                  <a:lnTo>
                    <a:pt x="0" y="6295"/>
                  </a:lnTo>
                  <a:lnTo>
                    <a:pt x="5731" y="6295"/>
                  </a:lnTo>
                  <a:lnTo>
                    <a:pt x="5731" y="5889"/>
                  </a:lnTo>
                  <a:lnTo>
                    <a:pt x="407" y="5889"/>
                  </a:lnTo>
                  <a:lnTo>
                    <a:pt x="4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1721775" y="1130775"/>
              <a:ext cx="416950" cy="10175"/>
            </a:xfrm>
            <a:custGeom>
              <a:rect b="b" l="l" r="r" t="t"/>
              <a:pathLst>
                <a:path extrusionOk="0" h="407"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1721775" y="1217325"/>
              <a:ext cx="416950" cy="10200"/>
            </a:xfrm>
            <a:custGeom>
              <a:rect b="b" l="l" r="r" t="t"/>
              <a:pathLst>
                <a:path extrusionOk="0" h="408"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1721775" y="1303875"/>
              <a:ext cx="416950" cy="10175"/>
            </a:xfrm>
            <a:custGeom>
              <a:rect b="b" l="l" r="r" t="t"/>
              <a:pathLst>
                <a:path extrusionOk="0" h="407" w="16678">
                  <a:moveTo>
                    <a:pt x="1" y="1"/>
                  </a:moveTo>
                  <a:lnTo>
                    <a:pt x="1" y="407"/>
                  </a:lnTo>
                  <a:lnTo>
                    <a:pt x="16678" y="407"/>
                  </a:lnTo>
                  <a:lnTo>
                    <a:pt x="1667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1721775" y="1390425"/>
              <a:ext cx="416950" cy="10200"/>
            </a:xfrm>
            <a:custGeom>
              <a:rect b="b" l="l" r="r" t="t"/>
              <a:pathLst>
                <a:path extrusionOk="0" h="408" w="16678">
                  <a:moveTo>
                    <a:pt x="1" y="0"/>
                  </a:moveTo>
                  <a:lnTo>
                    <a:pt x="1" y="408"/>
                  </a:lnTo>
                  <a:lnTo>
                    <a:pt x="16678" y="408"/>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269363" y="1029688"/>
            <a:ext cx="612000" cy="809475"/>
            <a:chOff x="1624275" y="796950"/>
            <a:chExt cx="612000" cy="809475"/>
          </a:xfrm>
        </p:grpSpPr>
        <p:sp>
          <p:nvSpPr>
            <p:cNvPr id="55" name="Google Shape;55;p3"/>
            <p:cNvSpPr/>
            <p:nvPr/>
          </p:nvSpPr>
          <p:spPr>
            <a:xfrm>
              <a:off x="1629350" y="802025"/>
              <a:ext cx="601850" cy="799325"/>
            </a:xfrm>
            <a:custGeom>
              <a:rect b="b" l="l" r="r" t="t"/>
              <a:pathLst>
                <a:path extrusionOk="0" h="31973" w="24074">
                  <a:moveTo>
                    <a:pt x="0" y="0"/>
                  </a:moveTo>
                  <a:lnTo>
                    <a:pt x="0" y="31973"/>
                  </a:lnTo>
                  <a:lnTo>
                    <a:pt x="24073" y="31973"/>
                  </a:lnTo>
                  <a:lnTo>
                    <a:pt x="24073" y="5787"/>
                  </a:lnTo>
                  <a:lnTo>
                    <a:pt x="186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1624275" y="796950"/>
              <a:ext cx="612000" cy="809475"/>
            </a:xfrm>
            <a:custGeom>
              <a:rect b="b" l="l" r="r" t="t"/>
              <a:pathLst>
                <a:path extrusionOk="0" h="32379" w="24480">
                  <a:moveTo>
                    <a:pt x="18776" y="406"/>
                  </a:moveTo>
                  <a:lnTo>
                    <a:pt x="24073" y="6070"/>
                  </a:lnTo>
                  <a:lnTo>
                    <a:pt x="24073" y="31973"/>
                  </a:lnTo>
                  <a:lnTo>
                    <a:pt x="406" y="31973"/>
                  </a:lnTo>
                  <a:lnTo>
                    <a:pt x="406" y="406"/>
                  </a:lnTo>
                  <a:close/>
                  <a:moveTo>
                    <a:pt x="0" y="0"/>
                  </a:moveTo>
                  <a:lnTo>
                    <a:pt x="0" y="32379"/>
                  </a:lnTo>
                  <a:lnTo>
                    <a:pt x="24480" y="32379"/>
                  </a:lnTo>
                  <a:lnTo>
                    <a:pt x="24480" y="5909"/>
                  </a:lnTo>
                  <a:lnTo>
                    <a:pt x="1895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2091050" y="799375"/>
              <a:ext cx="143275" cy="157375"/>
            </a:xfrm>
            <a:custGeom>
              <a:rect b="b" l="l" r="r" t="t"/>
              <a:pathLst>
                <a:path extrusionOk="0" h="6295" w="5731">
                  <a:moveTo>
                    <a:pt x="0" y="1"/>
                  </a:moveTo>
                  <a:lnTo>
                    <a:pt x="0" y="6295"/>
                  </a:lnTo>
                  <a:lnTo>
                    <a:pt x="5731" y="6295"/>
                  </a:lnTo>
                  <a:lnTo>
                    <a:pt x="5731" y="5889"/>
                  </a:lnTo>
                  <a:lnTo>
                    <a:pt x="407" y="5889"/>
                  </a:lnTo>
                  <a:lnTo>
                    <a:pt x="4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1721775" y="1130775"/>
              <a:ext cx="416950" cy="10175"/>
            </a:xfrm>
            <a:custGeom>
              <a:rect b="b" l="l" r="r" t="t"/>
              <a:pathLst>
                <a:path extrusionOk="0" h="407"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1721775" y="1217325"/>
              <a:ext cx="416950" cy="10200"/>
            </a:xfrm>
            <a:custGeom>
              <a:rect b="b" l="l" r="r" t="t"/>
              <a:pathLst>
                <a:path extrusionOk="0" h="408"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1721775" y="1303875"/>
              <a:ext cx="416950" cy="10175"/>
            </a:xfrm>
            <a:custGeom>
              <a:rect b="b" l="l" r="r" t="t"/>
              <a:pathLst>
                <a:path extrusionOk="0" h="407" w="16678">
                  <a:moveTo>
                    <a:pt x="1" y="1"/>
                  </a:moveTo>
                  <a:lnTo>
                    <a:pt x="1" y="407"/>
                  </a:lnTo>
                  <a:lnTo>
                    <a:pt x="16678" y="407"/>
                  </a:lnTo>
                  <a:lnTo>
                    <a:pt x="1667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1721775" y="1390425"/>
              <a:ext cx="416950" cy="10200"/>
            </a:xfrm>
            <a:custGeom>
              <a:rect b="b" l="l" r="r" t="t"/>
              <a:pathLst>
                <a:path extrusionOk="0" h="408" w="16678">
                  <a:moveTo>
                    <a:pt x="1" y="0"/>
                  </a:moveTo>
                  <a:lnTo>
                    <a:pt x="1" y="408"/>
                  </a:lnTo>
                  <a:lnTo>
                    <a:pt x="16678" y="408"/>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 name="Google Shape;62;p3"/>
          <p:cNvGrpSpPr/>
          <p:nvPr/>
        </p:nvGrpSpPr>
        <p:grpSpPr>
          <a:xfrm>
            <a:off x="415341" y="2197591"/>
            <a:ext cx="671833" cy="565501"/>
            <a:chOff x="1743325" y="1842325"/>
            <a:chExt cx="908250" cy="764500"/>
          </a:xfrm>
        </p:grpSpPr>
        <p:sp>
          <p:nvSpPr>
            <p:cNvPr id="63" name="Google Shape;63;p3"/>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384079" y="4320741"/>
            <a:ext cx="671833" cy="565501"/>
            <a:chOff x="1743325" y="1842325"/>
            <a:chExt cx="908250" cy="764500"/>
          </a:xfrm>
        </p:grpSpPr>
        <p:sp>
          <p:nvSpPr>
            <p:cNvPr id="68" name="Google Shape;68;p3"/>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3"/>
          <p:cNvGrpSpPr/>
          <p:nvPr/>
        </p:nvGrpSpPr>
        <p:grpSpPr>
          <a:xfrm>
            <a:off x="2891499" y="638388"/>
            <a:ext cx="4362350" cy="3320863"/>
            <a:chOff x="4295774" y="701913"/>
            <a:chExt cx="4362350" cy="3320863"/>
          </a:xfrm>
        </p:grpSpPr>
        <p:grpSp>
          <p:nvGrpSpPr>
            <p:cNvPr id="73" name="Google Shape;73;p3"/>
            <p:cNvGrpSpPr/>
            <p:nvPr/>
          </p:nvGrpSpPr>
          <p:grpSpPr>
            <a:xfrm>
              <a:off x="4295774" y="701925"/>
              <a:ext cx="4362350" cy="3320850"/>
              <a:chOff x="4295774" y="573225"/>
              <a:chExt cx="4362350" cy="3320850"/>
            </a:xfrm>
          </p:grpSpPr>
          <p:grpSp>
            <p:nvGrpSpPr>
              <p:cNvPr id="74" name="Google Shape;74;p3"/>
              <p:cNvGrpSpPr/>
              <p:nvPr/>
            </p:nvGrpSpPr>
            <p:grpSpPr>
              <a:xfrm>
                <a:off x="4295774" y="573225"/>
                <a:ext cx="4362338" cy="3320850"/>
                <a:chOff x="4190279" y="573225"/>
                <a:chExt cx="4233636" cy="3320850"/>
              </a:xfrm>
            </p:grpSpPr>
            <p:sp>
              <p:nvSpPr>
                <p:cNvPr id="75" name="Google Shape;75;p3"/>
                <p:cNvSpPr/>
                <p:nvPr/>
              </p:nvSpPr>
              <p:spPr>
                <a:xfrm>
                  <a:off x="4190279" y="573225"/>
                  <a:ext cx="4233300" cy="426900"/>
                </a:xfrm>
                <a:prstGeom prst="roundRect">
                  <a:avLst>
                    <a:gd fmla="val 2677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4192414" y="904875"/>
                  <a:ext cx="4231500" cy="298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3"/>
              <p:cNvGrpSpPr/>
              <p:nvPr/>
            </p:nvGrpSpPr>
            <p:grpSpPr>
              <a:xfrm>
                <a:off x="7842475" y="646225"/>
                <a:ext cx="706370" cy="198722"/>
                <a:chOff x="7438100" y="656825"/>
                <a:chExt cx="706370" cy="198722"/>
              </a:xfrm>
            </p:grpSpPr>
            <p:sp>
              <p:nvSpPr>
                <p:cNvPr id="78" name="Google Shape;78;p3"/>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3"/>
              <p:cNvSpPr/>
              <p:nvPr/>
            </p:nvSpPr>
            <p:spPr>
              <a:xfrm>
                <a:off x="8438225" y="904875"/>
                <a:ext cx="219900" cy="29892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3"/>
            <p:cNvSpPr txBox="1"/>
            <p:nvPr/>
          </p:nvSpPr>
          <p:spPr>
            <a:xfrm>
              <a:off x="4295775" y="701913"/>
              <a:ext cx="1917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Mono"/>
                  <a:ea typeface="Roboto Mono"/>
                  <a:cs typeface="Roboto Mono"/>
                  <a:sym typeface="Roboto Mono"/>
                </a:rPr>
                <a:t>https://slidesgo.com/</a:t>
              </a:r>
              <a:endParaRPr sz="1000">
                <a:latin typeface="Roboto Mono"/>
                <a:ea typeface="Roboto Mono"/>
                <a:cs typeface="Roboto Mono"/>
                <a:sym typeface="Roboto Mono"/>
              </a:endParaRPr>
            </a:p>
          </p:txBody>
        </p:sp>
      </p:grpSp>
      <p:sp>
        <p:nvSpPr>
          <p:cNvPr id="94" name="Google Shape;94;p3"/>
          <p:cNvSpPr/>
          <p:nvPr/>
        </p:nvSpPr>
        <p:spPr>
          <a:xfrm>
            <a:off x="6972476" y="952501"/>
            <a:ext cx="858600" cy="858900"/>
          </a:xfrm>
          <a:prstGeom prst="donut">
            <a:avLst>
              <a:gd fmla="val 25000" name="adj"/>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3"/>
          <p:cNvGrpSpPr/>
          <p:nvPr/>
        </p:nvGrpSpPr>
        <p:grpSpPr>
          <a:xfrm>
            <a:off x="4340349" y="1535250"/>
            <a:ext cx="4362350" cy="3320850"/>
            <a:chOff x="4295774" y="573225"/>
            <a:chExt cx="4362350" cy="3320850"/>
          </a:xfrm>
        </p:grpSpPr>
        <p:grpSp>
          <p:nvGrpSpPr>
            <p:cNvPr id="96" name="Google Shape;96;p3"/>
            <p:cNvGrpSpPr/>
            <p:nvPr/>
          </p:nvGrpSpPr>
          <p:grpSpPr>
            <a:xfrm>
              <a:off x="4295774" y="573225"/>
              <a:ext cx="4362338" cy="3320850"/>
              <a:chOff x="4190279" y="573225"/>
              <a:chExt cx="4233636" cy="3320850"/>
            </a:xfrm>
          </p:grpSpPr>
          <p:sp>
            <p:nvSpPr>
              <p:cNvPr id="97" name="Google Shape;97;p3"/>
              <p:cNvSpPr/>
              <p:nvPr/>
            </p:nvSpPr>
            <p:spPr>
              <a:xfrm>
                <a:off x="4190279" y="573225"/>
                <a:ext cx="4233300" cy="426900"/>
              </a:xfrm>
              <a:prstGeom prst="roundRect">
                <a:avLst>
                  <a:gd fmla="val 26774"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4192414" y="904875"/>
                <a:ext cx="4231500" cy="298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3"/>
            <p:cNvGrpSpPr/>
            <p:nvPr/>
          </p:nvGrpSpPr>
          <p:grpSpPr>
            <a:xfrm>
              <a:off x="7842475" y="646225"/>
              <a:ext cx="706370" cy="198722"/>
              <a:chOff x="7438100" y="656825"/>
              <a:chExt cx="706370" cy="198722"/>
            </a:xfrm>
          </p:grpSpPr>
          <p:sp>
            <p:nvSpPr>
              <p:cNvPr id="100" name="Google Shape;100;p3"/>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3"/>
            <p:cNvSpPr/>
            <p:nvPr/>
          </p:nvSpPr>
          <p:spPr>
            <a:xfrm>
              <a:off x="8438225" y="904875"/>
              <a:ext cx="219900" cy="29892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3"/>
          <p:cNvGrpSpPr/>
          <p:nvPr/>
        </p:nvGrpSpPr>
        <p:grpSpPr>
          <a:xfrm>
            <a:off x="719999" y="406650"/>
            <a:ext cx="4098543" cy="4317750"/>
            <a:chOff x="4559574" y="573225"/>
            <a:chExt cx="4098543" cy="4317750"/>
          </a:xfrm>
        </p:grpSpPr>
        <p:grpSp>
          <p:nvGrpSpPr>
            <p:cNvPr id="116" name="Google Shape;116;p3"/>
            <p:cNvGrpSpPr/>
            <p:nvPr/>
          </p:nvGrpSpPr>
          <p:grpSpPr>
            <a:xfrm>
              <a:off x="4559574" y="573225"/>
              <a:ext cx="4098526" cy="4317750"/>
              <a:chOff x="4446296" y="573225"/>
              <a:chExt cx="3977606" cy="4317750"/>
            </a:xfrm>
          </p:grpSpPr>
          <p:sp>
            <p:nvSpPr>
              <p:cNvPr id="117" name="Google Shape;117;p3"/>
              <p:cNvSpPr/>
              <p:nvPr/>
            </p:nvSpPr>
            <p:spPr>
              <a:xfrm>
                <a:off x="4446296" y="573225"/>
                <a:ext cx="3977400" cy="426900"/>
              </a:xfrm>
              <a:prstGeom prst="roundRect">
                <a:avLst>
                  <a:gd fmla="val 26774"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4448302" y="904875"/>
                <a:ext cx="3975600" cy="3986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 name="Google Shape;119;p3"/>
            <p:cNvGrpSpPr/>
            <p:nvPr/>
          </p:nvGrpSpPr>
          <p:grpSpPr>
            <a:xfrm>
              <a:off x="7842475" y="646225"/>
              <a:ext cx="706370" cy="198722"/>
              <a:chOff x="7438100" y="656825"/>
              <a:chExt cx="706370" cy="198722"/>
            </a:xfrm>
          </p:grpSpPr>
          <p:sp>
            <p:nvSpPr>
              <p:cNvPr id="120" name="Google Shape;120;p3"/>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3"/>
            <p:cNvSpPr/>
            <p:nvPr/>
          </p:nvSpPr>
          <p:spPr>
            <a:xfrm>
              <a:off x="8438217" y="904875"/>
              <a:ext cx="219900" cy="3986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3"/>
          <p:cNvSpPr txBox="1"/>
          <p:nvPr>
            <p:ph type="title"/>
          </p:nvPr>
        </p:nvSpPr>
        <p:spPr>
          <a:xfrm>
            <a:off x="1053725" y="2116125"/>
            <a:ext cx="3431100" cy="2114700"/>
          </a:xfrm>
          <a:prstGeom prst="rect">
            <a:avLst/>
          </a:prstGeom>
          <a:noFill/>
        </p:spPr>
        <p:txBody>
          <a:bodyPr anchorCtr="0" anchor="ctr" bIns="91425" lIns="91425" spcFirstLastPara="1" rIns="91425" wrap="square" tIns="91425">
            <a:noAutofit/>
          </a:bodyPr>
          <a:lstStyle>
            <a:lvl1pPr lvl="0" algn="l">
              <a:spcBef>
                <a:spcPts val="0"/>
              </a:spcBef>
              <a:spcAft>
                <a:spcPts val="0"/>
              </a:spcAft>
              <a:buSzPts val="3600"/>
              <a:buNone/>
              <a:defRPr sz="6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6" name="Google Shape;136;p3"/>
          <p:cNvSpPr txBox="1"/>
          <p:nvPr>
            <p:ph hasCustomPrompt="1" idx="2" type="title"/>
          </p:nvPr>
        </p:nvSpPr>
        <p:spPr>
          <a:xfrm>
            <a:off x="1053725" y="1181100"/>
            <a:ext cx="1175100" cy="9351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7" name="Google Shape;137;p3"/>
          <p:cNvSpPr txBox="1"/>
          <p:nvPr>
            <p:ph idx="1" type="subTitle"/>
          </p:nvPr>
        </p:nvSpPr>
        <p:spPr>
          <a:xfrm rot="366">
            <a:off x="5177400" y="3271575"/>
            <a:ext cx="2819400" cy="63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8" name="Google Shape;138;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solidFill>
          <a:schemeClr val="accent1"/>
        </a:solidFill>
      </p:bgPr>
    </p:bg>
    <p:spTree>
      <p:nvGrpSpPr>
        <p:cNvPr id="835" name="Shape 835"/>
        <p:cNvGrpSpPr/>
        <p:nvPr/>
      </p:nvGrpSpPr>
      <p:grpSpPr>
        <a:xfrm>
          <a:off x="0" y="0"/>
          <a:ext cx="0" cy="0"/>
          <a:chOff x="0" y="0"/>
          <a:chExt cx="0" cy="0"/>
        </a:xfrm>
      </p:grpSpPr>
      <p:sp>
        <p:nvSpPr>
          <p:cNvPr id="836" name="Google Shape;836;p21"/>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1"/>
          <p:cNvSpPr txBox="1"/>
          <p:nvPr>
            <p:ph hasCustomPrompt="1" type="title"/>
          </p:nvPr>
        </p:nvSpPr>
        <p:spPr>
          <a:xfrm rot="-277">
            <a:off x="970974" y="1198731"/>
            <a:ext cx="3721500" cy="991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838" name="Google Shape;838;p21"/>
          <p:cNvSpPr txBox="1"/>
          <p:nvPr>
            <p:ph idx="1" type="subTitle"/>
          </p:nvPr>
        </p:nvSpPr>
        <p:spPr>
          <a:xfrm>
            <a:off x="970975" y="2190075"/>
            <a:ext cx="3721500" cy="4452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39" name="Google Shape;839;p21"/>
          <p:cNvSpPr txBox="1"/>
          <p:nvPr>
            <p:ph hasCustomPrompt="1" idx="2" type="title"/>
          </p:nvPr>
        </p:nvSpPr>
        <p:spPr>
          <a:xfrm>
            <a:off x="4451513" y="3050625"/>
            <a:ext cx="3721500" cy="991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6200"/>
              <a:buNone/>
              <a:defRPr sz="48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840" name="Google Shape;840;p21"/>
          <p:cNvSpPr txBox="1"/>
          <p:nvPr>
            <p:ph idx="3" type="subTitle"/>
          </p:nvPr>
        </p:nvSpPr>
        <p:spPr>
          <a:xfrm>
            <a:off x="4452050" y="4041825"/>
            <a:ext cx="3720300" cy="4452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41" name="Google Shape;841;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TITLE_AND_TWO_COLUMNS_1">
    <p:bg>
      <p:bgPr>
        <a:solidFill>
          <a:schemeClr val="accent1"/>
        </a:solidFill>
      </p:bgPr>
    </p:bg>
    <p:spTree>
      <p:nvGrpSpPr>
        <p:cNvPr id="842" name="Shape 842"/>
        <p:cNvGrpSpPr/>
        <p:nvPr/>
      </p:nvGrpSpPr>
      <p:grpSpPr>
        <a:xfrm>
          <a:off x="0" y="0"/>
          <a:ext cx="0" cy="0"/>
          <a:chOff x="0" y="0"/>
          <a:chExt cx="0" cy="0"/>
        </a:xfrm>
      </p:grpSpPr>
      <p:sp>
        <p:nvSpPr>
          <p:cNvPr id="843" name="Google Shape;843;p22"/>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 name="Google Shape;844;p22"/>
          <p:cNvGrpSpPr/>
          <p:nvPr/>
        </p:nvGrpSpPr>
        <p:grpSpPr>
          <a:xfrm>
            <a:off x="8263604" y="3821391"/>
            <a:ext cx="671833" cy="565501"/>
            <a:chOff x="1743325" y="1842325"/>
            <a:chExt cx="908250" cy="764500"/>
          </a:xfrm>
        </p:grpSpPr>
        <p:sp>
          <p:nvSpPr>
            <p:cNvPr id="845" name="Google Shape;845;p22"/>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2"/>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2"/>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2"/>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22"/>
          <p:cNvGrpSpPr/>
          <p:nvPr/>
        </p:nvGrpSpPr>
        <p:grpSpPr>
          <a:xfrm>
            <a:off x="693499" y="406664"/>
            <a:ext cx="7976312" cy="4317750"/>
            <a:chOff x="719999" y="573225"/>
            <a:chExt cx="7938209" cy="4317750"/>
          </a:xfrm>
        </p:grpSpPr>
        <p:grpSp>
          <p:nvGrpSpPr>
            <p:cNvPr id="850" name="Google Shape;850;p22"/>
            <p:cNvGrpSpPr/>
            <p:nvPr/>
          </p:nvGrpSpPr>
          <p:grpSpPr>
            <a:xfrm>
              <a:off x="719999" y="573225"/>
              <a:ext cx="7938209" cy="4317750"/>
              <a:chOff x="720000" y="573225"/>
              <a:chExt cx="7704007" cy="4317750"/>
            </a:xfrm>
          </p:grpSpPr>
          <p:sp>
            <p:nvSpPr>
              <p:cNvPr id="851" name="Google Shape;851;p22"/>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2" name="Google Shape;852;p22"/>
              <p:cNvSpPr/>
              <p:nvPr/>
            </p:nvSpPr>
            <p:spPr>
              <a:xfrm>
                <a:off x="723907" y="904875"/>
                <a:ext cx="7700100" cy="3986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53" name="Google Shape;853;p22"/>
            <p:cNvGrpSpPr/>
            <p:nvPr/>
          </p:nvGrpSpPr>
          <p:grpSpPr>
            <a:xfrm>
              <a:off x="7842475" y="646225"/>
              <a:ext cx="706370" cy="198722"/>
              <a:chOff x="7438100" y="656825"/>
              <a:chExt cx="706370" cy="198722"/>
            </a:xfrm>
          </p:grpSpPr>
          <p:sp>
            <p:nvSpPr>
              <p:cNvPr id="854" name="Google Shape;854;p22"/>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5" name="Google Shape;855;p22"/>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6" name="Google Shape;856;p22"/>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7" name="Google Shape;857;p22"/>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8" name="Google Shape;858;p22"/>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9" name="Google Shape;859;p22"/>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0" name="Google Shape;860;p22"/>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1" name="Google Shape;861;p22"/>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2" name="Google Shape;862;p22"/>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3" name="Google Shape;863;p22"/>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4" name="Google Shape;864;p22"/>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5" name="Google Shape;865;p22"/>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6" name="Google Shape;866;p22"/>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867" name="Google Shape;867;p22"/>
            <p:cNvSpPr/>
            <p:nvPr/>
          </p:nvSpPr>
          <p:spPr>
            <a:xfrm>
              <a:off x="8438202" y="904875"/>
              <a:ext cx="219900" cy="3986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8" name="Google Shape;868;p22"/>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869" name="Google Shape;869;p22"/>
          <p:cNvGrpSpPr/>
          <p:nvPr/>
        </p:nvGrpSpPr>
        <p:grpSpPr>
          <a:xfrm>
            <a:off x="4670700" y="1449200"/>
            <a:ext cx="3457513" cy="3522750"/>
            <a:chOff x="4038612" y="1543850"/>
            <a:chExt cx="3457513" cy="3522750"/>
          </a:xfrm>
        </p:grpSpPr>
        <p:sp>
          <p:nvSpPr>
            <p:cNvPr id="870" name="Google Shape;870;p22"/>
            <p:cNvSpPr/>
            <p:nvPr/>
          </p:nvSpPr>
          <p:spPr>
            <a:xfrm>
              <a:off x="4038612" y="1543850"/>
              <a:ext cx="3457500" cy="426900"/>
            </a:xfrm>
            <a:prstGeom prst="roundRect">
              <a:avLst>
                <a:gd fmla="val 2677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2"/>
            <p:cNvSpPr/>
            <p:nvPr/>
          </p:nvSpPr>
          <p:spPr>
            <a:xfrm>
              <a:off x="4041025" y="1875500"/>
              <a:ext cx="3455100" cy="3191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2" name="Google Shape;872;p22"/>
            <p:cNvGrpSpPr/>
            <p:nvPr/>
          </p:nvGrpSpPr>
          <p:grpSpPr>
            <a:xfrm>
              <a:off x="6703400" y="1613838"/>
              <a:ext cx="706370" cy="198722"/>
              <a:chOff x="7438100" y="656825"/>
              <a:chExt cx="706370" cy="198722"/>
            </a:xfrm>
          </p:grpSpPr>
          <p:sp>
            <p:nvSpPr>
              <p:cNvPr id="873" name="Google Shape;873;p22"/>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2"/>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2"/>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2"/>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2"/>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2"/>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2"/>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2"/>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2"/>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2"/>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2"/>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2"/>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2"/>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6" name="Google Shape;886;p22"/>
          <p:cNvGrpSpPr/>
          <p:nvPr/>
        </p:nvGrpSpPr>
        <p:grpSpPr>
          <a:xfrm>
            <a:off x="973037" y="1449200"/>
            <a:ext cx="3457513" cy="3522750"/>
            <a:chOff x="4038612" y="1543850"/>
            <a:chExt cx="3457513" cy="3522750"/>
          </a:xfrm>
        </p:grpSpPr>
        <p:sp>
          <p:nvSpPr>
            <p:cNvPr id="887" name="Google Shape;887;p22"/>
            <p:cNvSpPr/>
            <p:nvPr/>
          </p:nvSpPr>
          <p:spPr>
            <a:xfrm>
              <a:off x="4038612" y="1543850"/>
              <a:ext cx="3457500" cy="426900"/>
            </a:xfrm>
            <a:prstGeom prst="roundRect">
              <a:avLst>
                <a:gd fmla="val 2677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2"/>
            <p:cNvSpPr/>
            <p:nvPr/>
          </p:nvSpPr>
          <p:spPr>
            <a:xfrm>
              <a:off x="4041025" y="1875500"/>
              <a:ext cx="3455100" cy="3191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 name="Google Shape;889;p22"/>
            <p:cNvGrpSpPr/>
            <p:nvPr/>
          </p:nvGrpSpPr>
          <p:grpSpPr>
            <a:xfrm>
              <a:off x="6703400" y="1613838"/>
              <a:ext cx="706370" cy="198722"/>
              <a:chOff x="7438100" y="656825"/>
              <a:chExt cx="706370" cy="198722"/>
            </a:xfrm>
          </p:grpSpPr>
          <p:sp>
            <p:nvSpPr>
              <p:cNvPr id="890" name="Google Shape;890;p22"/>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2"/>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2"/>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2"/>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2"/>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2"/>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2"/>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2"/>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2"/>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2"/>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2"/>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2"/>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2"/>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03" name="Google Shape;903;p22"/>
          <p:cNvSpPr txBox="1"/>
          <p:nvPr>
            <p:ph idx="1" type="subTitle"/>
          </p:nvPr>
        </p:nvSpPr>
        <p:spPr>
          <a:xfrm>
            <a:off x="1248000" y="4156855"/>
            <a:ext cx="2907600" cy="5646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04" name="Google Shape;904;p22"/>
          <p:cNvSpPr txBox="1"/>
          <p:nvPr>
            <p:ph idx="2" type="subTitle"/>
          </p:nvPr>
        </p:nvSpPr>
        <p:spPr>
          <a:xfrm>
            <a:off x="4893269" y="4156050"/>
            <a:ext cx="2907600" cy="5643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05" name="Google Shape;905;p22"/>
          <p:cNvSpPr txBox="1"/>
          <p:nvPr>
            <p:ph hasCustomPrompt="1" type="title"/>
          </p:nvPr>
        </p:nvSpPr>
        <p:spPr>
          <a:xfrm>
            <a:off x="1247988" y="3486257"/>
            <a:ext cx="2907600" cy="564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906" name="Google Shape;906;p22"/>
          <p:cNvSpPr txBox="1"/>
          <p:nvPr>
            <p:ph hasCustomPrompt="1" idx="3" type="title"/>
          </p:nvPr>
        </p:nvSpPr>
        <p:spPr>
          <a:xfrm>
            <a:off x="4893263" y="3486257"/>
            <a:ext cx="2907600" cy="564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907" name="Google Shape;907;p22"/>
          <p:cNvSpPr txBox="1"/>
          <p:nvPr>
            <p:ph idx="4" type="title"/>
          </p:nvPr>
        </p:nvSpPr>
        <p:spPr>
          <a:xfrm>
            <a:off x="720000" y="797775"/>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908" name="Google Shape;908;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2">
    <p:bg>
      <p:bgPr>
        <a:solidFill>
          <a:schemeClr val="accent1"/>
        </a:solidFill>
      </p:bgPr>
    </p:bg>
    <p:spTree>
      <p:nvGrpSpPr>
        <p:cNvPr id="909" name="Shape 909"/>
        <p:cNvGrpSpPr/>
        <p:nvPr/>
      </p:nvGrpSpPr>
      <p:grpSpPr>
        <a:xfrm>
          <a:off x="0" y="0"/>
          <a:ext cx="0" cy="0"/>
          <a:chOff x="0" y="0"/>
          <a:chExt cx="0" cy="0"/>
        </a:xfrm>
      </p:grpSpPr>
      <p:sp>
        <p:nvSpPr>
          <p:cNvPr id="910" name="Google Shape;910;p23"/>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 name="Google Shape;911;p23"/>
          <p:cNvGrpSpPr/>
          <p:nvPr/>
        </p:nvGrpSpPr>
        <p:grpSpPr>
          <a:xfrm>
            <a:off x="693499" y="406664"/>
            <a:ext cx="7976312" cy="4317750"/>
            <a:chOff x="719999" y="573225"/>
            <a:chExt cx="7938209" cy="4317750"/>
          </a:xfrm>
        </p:grpSpPr>
        <p:grpSp>
          <p:nvGrpSpPr>
            <p:cNvPr id="912" name="Google Shape;912;p23"/>
            <p:cNvGrpSpPr/>
            <p:nvPr/>
          </p:nvGrpSpPr>
          <p:grpSpPr>
            <a:xfrm>
              <a:off x="719999" y="573225"/>
              <a:ext cx="7938209" cy="4317750"/>
              <a:chOff x="720000" y="573225"/>
              <a:chExt cx="7704007" cy="4317750"/>
            </a:xfrm>
          </p:grpSpPr>
          <p:sp>
            <p:nvSpPr>
              <p:cNvPr id="913" name="Google Shape;913;p23"/>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4" name="Google Shape;914;p23"/>
              <p:cNvSpPr/>
              <p:nvPr/>
            </p:nvSpPr>
            <p:spPr>
              <a:xfrm>
                <a:off x="723907" y="904875"/>
                <a:ext cx="7700100" cy="3986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15" name="Google Shape;915;p23"/>
            <p:cNvGrpSpPr/>
            <p:nvPr/>
          </p:nvGrpSpPr>
          <p:grpSpPr>
            <a:xfrm>
              <a:off x="7842475" y="646225"/>
              <a:ext cx="706370" cy="198722"/>
              <a:chOff x="7438100" y="656825"/>
              <a:chExt cx="706370" cy="198722"/>
            </a:xfrm>
          </p:grpSpPr>
          <p:sp>
            <p:nvSpPr>
              <p:cNvPr id="916" name="Google Shape;916;p23"/>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7" name="Google Shape;917;p23"/>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8" name="Google Shape;918;p23"/>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9" name="Google Shape;919;p23"/>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0" name="Google Shape;920;p23"/>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1" name="Google Shape;921;p23"/>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2" name="Google Shape;922;p23"/>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3" name="Google Shape;923;p23"/>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4" name="Google Shape;924;p23"/>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5" name="Google Shape;925;p23"/>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6" name="Google Shape;926;p23"/>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7" name="Google Shape;927;p23"/>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8" name="Google Shape;928;p23"/>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929" name="Google Shape;929;p23"/>
            <p:cNvSpPr/>
            <p:nvPr/>
          </p:nvSpPr>
          <p:spPr>
            <a:xfrm>
              <a:off x="8438202" y="904875"/>
              <a:ext cx="219900" cy="3986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0" name="Google Shape;930;p23"/>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931" name="Google Shape;931;p23"/>
          <p:cNvSpPr txBox="1"/>
          <p:nvPr>
            <p:ph idx="1" type="subTitle"/>
          </p:nvPr>
        </p:nvSpPr>
        <p:spPr>
          <a:xfrm>
            <a:off x="1416233" y="3400500"/>
            <a:ext cx="1597500" cy="420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Jua"/>
              <a:buNone/>
              <a:defRPr sz="2000">
                <a:latin typeface="Source Code Pro SemiBold"/>
                <a:ea typeface="Source Code Pro SemiBold"/>
                <a:cs typeface="Source Code Pro SemiBold"/>
                <a:sym typeface="Source Code Pro SemiBold"/>
              </a:defRPr>
            </a:lvl1pPr>
            <a:lvl2pPr lvl="1" rtl="0" algn="ctr">
              <a:lnSpc>
                <a:spcPct val="100000"/>
              </a:lnSpc>
              <a:spcBef>
                <a:spcPts val="0"/>
              </a:spcBef>
              <a:spcAft>
                <a:spcPts val="0"/>
              </a:spcAft>
              <a:buSzPts val="2000"/>
              <a:buFont typeface="Jua"/>
              <a:buNone/>
              <a:defRPr b="1" sz="2000">
                <a:latin typeface="Jua"/>
                <a:ea typeface="Jua"/>
                <a:cs typeface="Jua"/>
                <a:sym typeface="Jua"/>
              </a:defRPr>
            </a:lvl2pPr>
            <a:lvl3pPr lvl="2" rtl="0" algn="ctr">
              <a:lnSpc>
                <a:spcPct val="100000"/>
              </a:lnSpc>
              <a:spcBef>
                <a:spcPts val="1600"/>
              </a:spcBef>
              <a:spcAft>
                <a:spcPts val="0"/>
              </a:spcAft>
              <a:buSzPts val="2000"/>
              <a:buFont typeface="Jua"/>
              <a:buNone/>
              <a:defRPr b="1" sz="2000">
                <a:latin typeface="Jua"/>
                <a:ea typeface="Jua"/>
                <a:cs typeface="Jua"/>
                <a:sym typeface="Jua"/>
              </a:defRPr>
            </a:lvl3pPr>
            <a:lvl4pPr lvl="3" rtl="0" algn="ctr">
              <a:lnSpc>
                <a:spcPct val="100000"/>
              </a:lnSpc>
              <a:spcBef>
                <a:spcPts val="1600"/>
              </a:spcBef>
              <a:spcAft>
                <a:spcPts val="0"/>
              </a:spcAft>
              <a:buSzPts val="2000"/>
              <a:buFont typeface="Jua"/>
              <a:buNone/>
              <a:defRPr b="1" sz="2000">
                <a:latin typeface="Jua"/>
                <a:ea typeface="Jua"/>
                <a:cs typeface="Jua"/>
                <a:sym typeface="Jua"/>
              </a:defRPr>
            </a:lvl4pPr>
            <a:lvl5pPr lvl="4" rtl="0" algn="ctr">
              <a:lnSpc>
                <a:spcPct val="100000"/>
              </a:lnSpc>
              <a:spcBef>
                <a:spcPts val="1600"/>
              </a:spcBef>
              <a:spcAft>
                <a:spcPts val="0"/>
              </a:spcAft>
              <a:buSzPts val="2000"/>
              <a:buFont typeface="Jua"/>
              <a:buNone/>
              <a:defRPr b="1" sz="2000">
                <a:latin typeface="Jua"/>
                <a:ea typeface="Jua"/>
                <a:cs typeface="Jua"/>
                <a:sym typeface="Jua"/>
              </a:defRPr>
            </a:lvl5pPr>
            <a:lvl6pPr lvl="5" rtl="0" algn="ctr">
              <a:lnSpc>
                <a:spcPct val="100000"/>
              </a:lnSpc>
              <a:spcBef>
                <a:spcPts val="1600"/>
              </a:spcBef>
              <a:spcAft>
                <a:spcPts val="0"/>
              </a:spcAft>
              <a:buSzPts val="2000"/>
              <a:buFont typeface="Jua"/>
              <a:buNone/>
              <a:defRPr b="1" sz="2000">
                <a:latin typeface="Jua"/>
                <a:ea typeface="Jua"/>
                <a:cs typeface="Jua"/>
                <a:sym typeface="Jua"/>
              </a:defRPr>
            </a:lvl6pPr>
            <a:lvl7pPr lvl="6" rtl="0" algn="ctr">
              <a:lnSpc>
                <a:spcPct val="100000"/>
              </a:lnSpc>
              <a:spcBef>
                <a:spcPts val="1600"/>
              </a:spcBef>
              <a:spcAft>
                <a:spcPts val="0"/>
              </a:spcAft>
              <a:buSzPts val="2000"/>
              <a:buFont typeface="Jua"/>
              <a:buNone/>
              <a:defRPr b="1" sz="2000">
                <a:latin typeface="Jua"/>
                <a:ea typeface="Jua"/>
                <a:cs typeface="Jua"/>
                <a:sym typeface="Jua"/>
              </a:defRPr>
            </a:lvl7pPr>
            <a:lvl8pPr lvl="7" rtl="0" algn="ctr">
              <a:lnSpc>
                <a:spcPct val="100000"/>
              </a:lnSpc>
              <a:spcBef>
                <a:spcPts val="1600"/>
              </a:spcBef>
              <a:spcAft>
                <a:spcPts val="0"/>
              </a:spcAft>
              <a:buSzPts val="2000"/>
              <a:buFont typeface="Jua"/>
              <a:buNone/>
              <a:defRPr b="1" sz="2000">
                <a:latin typeface="Jua"/>
                <a:ea typeface="Jua"/>
                <a:cs typeface="Jua"/>
                <a:sym typeface="Jua"/>
              </a:defRPr>
            </a:lvl8pPr>
            <a:lvl9pPr lvl="8" rtl="0"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932" name="Google Shape;932;p23"/>
          <p:cNvSpPr txBox="1"/>
          <p:nvPr>
            <p:ph idx="2" type="subTitle"/>
          </p:nvPr>
        </p:nvSpPr>
        <p:spPr>
          <a:xfrm>
            <a:off x="5130925" y="3400503"/>
            <a:ext cx="1600200" cy="420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Jua"/>
              <a:buNone/>
              <a:defRPr sz="2000">
                <a:latin typeface="Source Code Pro SemiBold"/>
                <a:ea typeface="Source Code Pro SemiBold"/>
                <a:cs typeface="Source Code Pro SemiBold"/>
                <a:sym typeface="Source Code Pro SemiBold"/>
              </a:defRPr>
            </a:lvl1pPr>
            <a:lvl2pPr lvl="1" rtl="0" algn="ctr">
              <a:lnSpc>
                <a:spcPct val="100000"/>
              </a:lnSpc>
              <a:spcBef>
                <a:spcPts val="0"/>
              </a:spcBef>
              <a:spcAft>
                <a:spcPts val="0"/>
              </a:spcAft>
              <a:buSzPts val="2000"/>
              <a:buFont typeface="Jua"/>
              <a:buNone/>
              <a:defRPr b="1" sz="2000">
                <a:latin typeface="Jua"/>
                <a:ea typeface="Jua"/>
                <a:cs typeface="Jua"/>
                <a:sym typeface="Jua"/>
              </a:defRPr>
            </a:lvl2pPr>
            <a:lvl3pPr lvl="2" rtl="0" algn="ctr">
              <a:lnSpc>
                <a:spcPct val="100000"/>
              </a:lnSpc>
              <a:spcBef>
                <a:spcPts val="1600"/>
              </a:spcBef>
              <a:spcAft>
                <a:spcPts val="0"/>
              </a:spcAft>
              <a:buSzPts val="2000"/>
              <a:buFont typeface="Jua"/>
              <a:buNone/>
              <a:defRPr b="1" sz="2000">
                <a:latin typeface="Jua"/>
                <a:ea typeface="Jua"/>
                <a:cs typeface="Jua"/>
                <a:sym typeface="Jua"/>
              </a:defRPr>
            </a:lvl3pPr>
            <a:lvl4pPr lvl="3" rtl="0" algn="ctr">
              <a:lnSpc>
                <a:spcPct val="100000"/>
              </a:lnSpc>
              <a:spcBef>
                <a:spcPts val="1600"/>
              </a:spcBef>
              <a:spcAft>
                <a:spcPts val="0"/>
              </a:spcAft>
              <a:buSzPts val="2000"/>
              <a:buFont typeface="Jua"/>
              <a:buNone/>
              <a:defRPr b="1" sz="2000">
                <a:latin typeface="Jua"/>
                <a:ea typeface="Jua"/>
                <a:cs typeface="Jua"/>
                <a:sym typeface="Jua"/>
              </a:defRPr>
            </a:lvl4pPr>
            <a:lvl5pPr lvl="4" rtl="0" algn="ctr">
              <a:lnSpc>
                <a:spcPct val="100000"/>
              </a:lnSpc>
              <a:spcBef>
                <a:spcPts val="1600"/>
              </a:spcBef>
              <a:spcAft>
                <a:spcPts val="0"/>
              </a:spcAft>
              <a:buSzPts val="2000"/>
              <a:buFont typeface="Jua"/>
              <a:buNone/>
              <a:defRPr b="1" sz="2000">
                <a:latin typeface="Jua"/>
                <a:ea typeface="Jua"/>
                <a:cs typeface="Jua"/>
                <a:sym typeface="Jua"/>
              </a:defRPr>
            </a:lvl5pPr>
            <a:lvl6pPr lvl="5" rtl="0" algn="ctr">
              <a:lnSpc>
                <a:spcPct val="100000"/>
              </a:lnSpc>
              <a:spcBef>
                <a:spcPts val="1600"/>
              </a:spcBef>
              <a:spcAft>
                <a:spcPts val="0"/>
              </a:spcAft>
              <a:buSzPts val="2000"/>
              <a:buFont typeface="Jua"/>
              <a:buNone/>
              <a:defRPr b="1" sz="2000">
                <a:latin typeface="Jua"/>
                <a:ea typeface="Jua"/>
                <a:cs typeface="Jua"/>
                <a:sym typeface="Jua"/>
              </a:defRPr>
            </a:lvl6pPr>
            <a:lvl7pPr lvl="6" rtl="0" algn="ctr">
              <a:lnSpc>
                <a:spcPct val="100000"/>
              </a:lnSpc>
              <a:spcBef>
                <a:spcPts val="1600"/>
              </a:spcBef>
              <a:spcAft>
                <a:spcPts val="0"/>
              </a:spcAft>
              <a:buSzPts val="2000"/>
              <a:buFont typeface="Jua"/>
              <a:buNone/>
              <a:defRPr b="1" sz="2000">
                <a:latin typeface="Jua"/>
                <a:ea typeface="Jua"/>
                <a:cs typeface="Jua"/>
                <a:sym typeface="Jua"/>
              </a:defRPr>
            </a:lvl7pPr>
            <a:lvl8pPr lvl="7" rtl="0" algn="ctr">
              <a:lnSpc>
                <a:spcPct val="100000"/>
              </a:lnSpc>
              <a:spcBef>
                <a:spcPts val="1600"/>
              </a:spcBef>
              <a:spcAft>
                <a:spcPts val="0"/>
              </a:spcAft>
              <a:buSzPts val="2000"/>
              <a:buFont typeface="Jua"/>
              <a:buNone/>
              <a:defRPr b="1" sz="2000">
                <a:latin typeface="Jua"/>
                <a:ea typeface="Jua"/>
                <a:cs typeface="Jua"/>
                <a:sym typeface="Jua"/>
              </a:defRPr>
            </a:lvl8pPr>
            <a:lvl9pPr lvl="8" rtl="0"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933" name="Google Shape;933;p23"/>
          <p:cNvSpPr txBox="1"/>
          <p:nvPr>
            <p:ph idx="3" type="subTitle"/>
          </p:nvPr>
        </p:nvSpPr>
        <p:spPr>
          <a:xfrm>
            <a:off x="1062125" y="2233850"/>
            <a:ext cx="3279300" cy="111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34" name="Google Shape;934;p23"/>
          <p:cNvSpPr txBox="1"/>
          <p:nvPr>
            <p:ph idx="4" type="subTitle"/>
          </p:nvPr>
        </p:nvSpPr>
        <p:spPr>
          <a:xfrm>
            <a:off x="4800900" y="2233850"/>
            <a:ext cx="3282600" cy="111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35" name="Google Shape;935;p23"/>
          <p:cNvSpPr txBox="1"/>
          <p:nvPr>
            <p:ph type="title"/>
          </p:nvPr>
        </p:nvSpPr>
        <p:spPr>
          <a:xfrm>
            <a:off x="720000" y="797775"/>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936" name="Google Shape;936;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solidFill>
          <a:schemeClr val="accent1"/>
        </a:solidFill>
      </p:bgPr>
    </p:bg>
    <p:spTree>
      <p:nvGrpSpPr>
        <p:cNvPr id="937" name="Shape 937"/>
        <p:cNvGrpSpPr/>
        <p:nvPr/>
      </p:nvGrpSpPr>
      <p:grpSpPr>
        <a:xfrm>
          <a:off x="0" y="0"/>
          <a:ext cx="0" cy="0"/>
          <a:chOff x="0" y="0"/>
          <a:chExt cx="0" cy="0"/>
        </a:xfrm>
      </p:grpSpPr>
      <p:sp>
        <p:nvSpPr>
          <p:cNvPr id="938" name="Google Shape;938;p24"/>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4"/>
          <p:cNvSpPr/>
          <p:nvPr/>
        </p:nvSpPr>
        <p:spPr>
          <a:xfrm>
            <a:off x="8201188" y="4265463"/>
            <a:ext cx="809400" cy="809400"/>
          </a:xfrm>
          <a:prstGeom prst="donut">
            <a:avLst>
              <a:gd fmla="val 25000" name="adj"/>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4"/>
          <p:cNvSpPr txBox="1"/>
          <p:nvPr>
            <p:ph type="title"/>
          </p:nvPr>
        </p:nvSpPr>
        <p:spPr>
          <a:xfrm>
            <a:off x="720000" y="797775"/>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941" name="Google Shape;941;p24"/>
          <p:cNvGrpSpPr/>
          <p:nvPr/>
        </p:nvGrpSpPr>
        <p:grpSpPr>
          <a:xfrm>
            <a:off x="693499" y="406664"/>
            <a:ext cx="7976312" cy="4317750"/>
            <a:chOff x="719999" y="573225"/>
            <a:chExt cx="7938209" cy="4317750"/>
          </a:xfrm>
        </p:grpSpPr>
        <p:grpSp>
          <p:nvGrpSpPr>
            <p:cNvPr id="942" name="Google Shape;942;p24"/>
            <p:cNvGrpSpPr/>
            <p:nvPr/>
          </p:nvGrpSpPr>
          <p:grpSpPr>
            <a:xfrm>
              <a:off x="719999" y="573225"/>
              <a:ext cx="7938209" cy="4317750"/>
              <a:chOff x="720000" y="573225"/>
              <a:chExt cx="7704007" cy="4317750"/>
            </a:xfrm>
          </p:grpSpPr>
          <p:sp>
            <p:nvSpPr>
              <p:cNvPr id="943" name="Google Shape;943;p24"/>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4" name="Google Shape;944;p24"/>
              <p:cNvSpPr/>
              <p:nvPr/>
            </p:nvSpPr>
            <p:spPr>
              <a:xfrm>
                <a:off x="723907" y="904875"/>
                <a:ext cx="7700100" cy="3986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945" name="Google Shape;945;p24"/>
            <p:cNvGrpSpPr/>
            <p:nvPr/>
          </p:nvGrpSpPr>
          <p:grpSpPr>
            <a:xfrm>
              <a:off x="7842475" y="646225"/>
              <a:ext cx="706370" cy="198722"/>
              <a:chOff x="7438100" y="656825"/>
              <a:chExt cx="706370" cy="198722"/>
            </a:xfrm>
          </p:grpSpPr>
          <p:sp>
            <p:nvSpPr>
              <p:cNvPr id="946" name="Google Shape;946;p24"/>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7" name="Google Shape;947;p24"/>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8" name="Google Shape;948;p24"/>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9" name="Google Shape;949;p24"/>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0" name="Google Shape;950;p24"/>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1" name="Google Shape;951;p24"/>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2" name="Google Shape;952;p24"/>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3" name="Google Shape;953;p24"/>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4" name="Google Shape;954;p24"/>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5" name="Google Shape;955;p24"/>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6" name="Google Shape;956;p24"/>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7" name="Google Shape;957;p24"/>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8" name="Google Shape;958;p24"/>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959" name="Google Shape;959;p24"/>
            <p:cNvSpPr/>
            <p:nvPr/>
          </p:nvSpPr>
          <p:spPr>
            <a:xfrm>
              <a:off x="8438202" y="904875"/>
              <a:ext cx="219900" cy="3986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0" name="Google Shape;960;p24"/>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961" name="Google Shape;961;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bg>
      <p:bgPr>
        <a:solidFill>
          <a:schemeClr val="accent1"/>
        </a:solidFill>
      </p:bgPr>
    </p:bg>
    <p:spTree>
      <p:nvGrpSpPr>
        <p:cNvPr id="962" name="Shape 962"/>
        <p:cNvGrpSpPr/>
        <p:nvPr/>
      </p:nvGrpSpPr>
      <p:grpSpPr>
        <a:xfrm>
          <a:off x="0" y="0"/>
          <a:ext cx="0" cy="0"/>
          <a:chOff x="0" y="0"/>
          <a:chExt cx="0" cy="0"/>
        </a:xfrm>
      </p:grpSpPr>
      <p:sp>
        <p:nvSpPr>
          <p:cNvPr id="963" name="Google Shape;963;p25"/>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4" name="Google Shape;964;p25"/>
          <p:cNvGrpSpPr/>
          <p:nvPr/>
        </p:nvGrpSpPr>
        <p:grpSpPr>
          <a:xfrm>
            <a:off x="329474" y="1395375"/>
            <a:ext cx="7938209" cy="3484350"/>
            <a:chOff x="719999" y="573225"/>
            <a:chExt cx="7938209" cy="3484350"/>
          </a:xfrm>
        </p:grpSpPr>
        <p:grpSp>
          <p:nvGrpSpPr>
            <p:cNvPr id="965" name="Google Shape;965;p25"/>
            <p:cNvGrpSpPr/>
            <p:nvPr/>
          </p:nvGrpSpPr>
          <p:grpSpPr>
            <a:xfrm>
              <a:off x="719999" y="573225"/>
              <a:ext cx="7938209" cy="3484350"/>
              <a:chOff x="720000" y="573225"/>
              <a:chExt cx="7704007" cy="3484350"/>
            </a:xfrm>
          </p:grpSpPr>
          <p:sp>
            <p:nvSpPr>
              <p:cNvPr id="966" name="Google Shape;966;p25"/>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5"/>
              <p:cNvSpPr/>
              <p:nvPr/>
            </p:nvSpPr>
            <p:spPr>
              <a:xfrm>
                <a:off x="723907" y="904875"/>
                <a:ext cx="7700100" cy="3152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25"/>
            <p:cNvGrpSpPr/>
            <p:nvPr/>
          </p:nvGrpSpPr>
          <p:grpSpPr>
            <a:xfrm>
              <a:off x="7842475" y="646225"/>
              <a:ext cx="706370" cy="198722"/>
              <a:chOff x="7438100" y="656825"/>
              <a:chExt cx="706370" cy="198722"/>
            </a:xfrm>
          </p:grpSpPr>
          <p:sp>
            <p:nvSpPr>
              <p:cNvPr id="969" name="Google Shape;969;p25"/>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5"/>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5"/>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5"/>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5"/>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5"/>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5"/>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5"/>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5"/>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5"/>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5"/>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5"/>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5"/>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2" name="Google Shape;982;p25"/>
            <p:cNvSpPr/>
            <p:nvPr/>
          </p:nvSpPr>
          <p:spPr>
            <a:xfrm>
              <a:off x="8438217" y="904875"/>
              <a:ext cx="219900" cy="3152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5"/>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 name="Google Shape;984;p25"/>
          <p:cNvGrpSpPr/>
          <p:nvPr/>
        </p:nvGrpSpPr>
        <p:grpSpPr>
          <a:xfrm>
            <a:off x="529499" y="963775"/>
            <a:ext cx="7938209" cy="3694050"/>
            <a:chOff x="719999" y="573225"/>
            <a:chExt cx="7938209" cy="3694050"/>
          </a:xfrm>
        </p:grpSpPr>
        <p:grpSp>
          <p:nvGrpSpPr>
            <p:cNvPr id="985" name="Google Shape;985;p25"/>
            <p:cNvGrpSpPr/>
            <p:nvPr/>
          </p:nvGrpSpPr>
          <p:grpSpPr>
            <a:xfrm>
              <a:off x="719999" y="573225"/>
              <a:ext cx="7938209" cy="3694050"/>
              <a:chOff x="720000" y="573225"/>
              <a:chExt cx="7704007" cy="3694050"/>
            </a:xfrm>
          </p:grpSpPr>
          <p:sp>
            <p:nvSpPr>
              <p:cNvPr id="986" name="Google Shape;986;p25"/>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5"/>
              <p:cNvSpPr/>
              <p:nvPr/>
            </p:nvSpPr>
            <p:spPr>
              <a:xfrm>
                <a:off x="723907" y="904875"/>
                <a:ext cx="7700100" cy="3362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25"/>
            <p:cNvGrpSpPr/>
            <p:nvPr/>
          </p:nvGrpSpPr>
          <p:grpSpPr>
            <a:xfrm>
              <a:off x="7842475" y="646225"/>
              <a:ext cx="706370" cy="198722"/>
              <a:chOff x="7438100" y="656825"/>
              <a:chExt cx="706370" cy="198722"/>
            </a:xfrm>
          </p:grpSpPr>
          <p:sp>
            <p:nvSpPr>
              <p:cNvPr id="989" name="Google Shape;989;p25"/>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5"/>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5"/>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5"/>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5"/>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5"/>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5"/>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5"/>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5"/>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5"/>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5"/>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5"/>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5"/>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2" name="Google Shape;1002;p25"/>
            <p:cNvSpPr/>
            <p:nvPr/>
          </p:nvSpPr>
          <p:spPr>
            <a:xfrm>
              <a:off x="8438209" y="904875"/>
              <a:ext cx="219900" cy="33624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5"/>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25"/>
          <p:cNvGrpSpPr/>
          <p:nvPr/>
        </p:nvGrpSpPr>
        <p:grpSpPr>
          <a:xfrm>
            <a:off x="693499" y="406664"/>
            <a:ext cx="7976318" cy="4041461"/>
            <a:chOff x="719999" y="573225"/>
            <a:chExt cx="7938215" cy="4041461"/>
          </a:xfrm>
        </p:grpSpPr>
        <p:grpSp>
          <p:nvGrpSpPr>
            <p:cNvPr id="1005" name="Google Shape;1005;p25"/>
            <p:cNvGrpSpPr/>
            <p:nvPr/>
          </p:nvGrpSpPr>
          <p:grpSpPr>
            <a:xfrm>
              <a:off x="719999" y="573225"/>
              <a:ext cx="7938215" cy="4041461"/>
              <a:chOff x="720000" y="573225"/>
              <a:chExt cx="7704013" cy="4041461"/>
            </a:xfrm>
          </p:grpSpPr>
          <p:sp>
            <p:nvSpPr>
              <p:cNvPr id="1006" name="Google Shape;1006;p25"/>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7" name="Google Shape;1007;p25"/>
              <p:cNvSpPr/>
              <p:nvPr/>
            </p:nvSpPr>
            <p:spPr>
              <a:xfrm>
                <a:off x="723913" y="904886"/>
                <a:ext cx="7700100" cy="3709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08" name="Google Shape;1008;p25"/>
            <p:cNvGrpSpPr/>
            <p:nvPr/>
          </p:nvGrpSpPr>
          <p:grpSpPr>
            <a:xfrm>
              <a:off x="7842475" y="646225"/>
              <a:ext cx="706370" cy="198722"/>
              <a:chOff x="7438100" y="656825"/>
              <a:chExt cx="706370" cy="198722"/>
            </a:xfrm>
          </p:grpSpPr>
          <p:sp>
            <p:nvSpPr>
              <p:cNvPr id="1009" name="Google Shape;1009;p25"/>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0" name="Google Shape;1010;p25"/>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1" name="Google Shape;1011;p25"/>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2" name="Google Shape;1012;p25"/>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3" name="Google Shape;1013;p25"/>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4" name="Google Shape;1014;p25"/>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5" name="Google Shape;1015;p25"/>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6" name="Google Shape;1016;p25"/>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7" name="Google Shape;1017;p25"/>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8" name="Google Shape;1018;p25"/>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9" name="Google Shape;1019;p25"/>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0" name="Google Shape;1020;p25"/>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1" name="Google Shape;1021;p25"/>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022" name="Google Shape;1022;p25"/>
            <p:cNvSpPr/>
            <p:nvPr/>
          </p:nvSpPr>
          <p:spPr>
            <a:xfrm>
              <a:off x="8438191" y="904886"/>
              <a:ext cx="219900" cy="3709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3" name="Google Shape;1023;p25"/>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024" name="Google Shape;1024;p25"/>
          <p:cNvSpPr txBox="1"/>
          <p:nvPr>
            <p:ph type="title"/>
          </p:nvPr>
        </p:nvSpPr>
        <p:spPr>
          <a:xfrm>
            <a:off x="720000" y="797775"/>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025" name="Google Shape;1025;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bg>
      <p:bgPr>
        <a:solidFill>
          <a:schemeClr val="accent1"/>
        </a:solidFill>
      </p:bgPr>
    </p:bg>
    <p:spTree>
      <p:nvGrpSpPr>
        <p:cNvPr id="1026" name="Shape 1026"/>
        <p:cNvGrpSpPr/>
        <p:nvPr/>
      </p:nvGrpSpPr>
      <p:grpSpPr>
        <a:xfrm>
          <a:off x="0" y="0"/>
          <a:ext cx="0" cy="0"/>
          <a:chOff x="0" y="0"/>
          <a:chExt cx="0" cy="0"/>
        </a:xfrm>
      </p:grpSpPr>
      <p:sp>
        <p:nvSpPr>
          <p:cNvPr id="1027" name="Google Shape;1027;p26"/>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26"/>
          <p:cNvGrpSpPr/>
          <p:nvPr/>
        </p:nvGrpSpPr>
        <p:grpSpPr>
          <a:xfrm>
            <a:off x="693499" y="406664"/>
            <a:ext cx="7976318" cy="4041471"/>
            <a:chOff x="719999" y="573225"/>
            <a:chExt cx="7938215" cy="4041471"/>
          </a:xfrm>
        </p:grpSpPr>
        <p:grpSp>
          <p:nvGrpSpPr>
            <p:cNvPr id="1029" name="Google Shape;1029;p26"/>
            <p:cNvGrpSpPr/>
            <p:nvPr/>
          </p:nvGrpSpPr>
          <p:grpSpPr>
            <a:xfrm>
              <a:off x="719999" y="573225"/>
              <a:ext cx="7938215" cy="4041471"/>
              <a:chOff x="720000" y="573225"/>
              <a:chExt cx="7704013" cy="4041471"/>
            </a:xfrm>
          </p:grpSpPr>
          <p:sp>
            <p:nvSpPr>
              <p:cNvPr id="1030" name="Google Shape;1030;p26"/>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1" name="Google Shape;1031;p26"/>
              <p:cNvSpPr/>
              <p:nvPr/>
            </p:nvSpPr>
            <p:spPr>
              <a:xfrm>
                <a:off x="723913" y="904896"/>
                <a:ext cx="7700100" cy="3709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32" name="Google Shape;1032;p26"/>
            <p:cNvGrpSpPr/>
            <p:nvPr/>
          </p:nvGrpSpPr>
          <p:grpSpPr>
            <a:xfrm>
              <a:off x="7842475" y="646225"/>
              <a:ext cx="706370" cy="198722"/>
              <a:chOff x="7438100" y="656825"/>
              <a:chExt cx="706370" cy="198722"/>
            </a:xfrm>
          </p:grpSpPr>
          <p:sp>
            <p:nvSpPr>
              <p:cNvPr id="1033" name="Google Shape;1033;p26"/>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4" name="Google Shape;1034;p26"/>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5" name="Google Shape;1035;p26"/>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6" name="Google Shape;1036;p26"/>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7" name="Google Shape;1037;p26"/>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8" name="Google Shape;1038;p26"/>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9" name="Google Shape;1039;p26"/>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0" name="Google Shape;1040;p26"/>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1" name="Google Shape;1041;p26"/>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2" name="Google Shape;1042;p26"/>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3" name="Google Shape;1043;p26"/>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4" name="Google Shape;1044;p26"/>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5" name="Google Shape;1045;p26"/>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046" name="Google Shape;1046;p26"/>
            <p:cNvSpPr/>
            <p:nvPr/>
          </p:nvSpPr>
          <p:spPr>
            <a:xfrm>
              <a:off x="8438199" y="904896"/>
              <a:ext cx="219900" cy="37098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7" name="Google Shape;1047;p26"/>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048" name="Google Shape;1048;p26"/>
          <p:cNvSpPr txBox="1"/>
          <p:nvPr>
            <p:ph type="title"/>
          </p:nvPr>
        </p:nvSpPr>
        <p:spPr>
          <a:xfrm>
            <a:off x="720000" y="797775"/>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1049" name="Google Shape;1049;p26"/>
          <p:cNvGrpSpPr/>
          <p:nvPr/>
        </p:nvGrpSpPr>
        <p:grpSpPr>
          <a:xfrm>
            <a:off x="8175150" y="3110225"/>
            <a:ext cx="612000" cy="809475"/>
            <a:chOff x="1624275" y="796950"/>
            <a:chExt cx="612000" cy="809475"/>
          </a:xfrm>
        </p:grpSpPr>
        <p:sp>
          <p:nvSpPr>
            <p:cNvPr id="1050" name="Google Shape;1050;p26"/>
            <p:cNvSpPr/>
            <p:nvPr/>
          </p:nvSpPr>
          <p:spPr>
            <a:xfrm>
              <a:off x="1629350" y="802025"/>
              <a:ext cx="601850" cy="799325"/>
            </a:xfrm>
            <a:custGeom>
              <a:rect b="b" l="l" r="r" t="t"/>
              <a:pathLst>
                <a:path extrusionOk="0" h="31973" w="24074">
                  <a:moveTo>
                    <a:pt x="0" y="0"/>
                  </a:moveTo>
                  <a:lnTo>
                    <a:pt x="0" y="31973"/>
                  </a:lnTo>
                  <a:lnTo>
                    <a:pt x="24073" y="31973"/>
                  </a:lnTo>
                  <a:lnTo>
                    <a:pt x="24073" y="5787"/>
                  </a:lnTo>
                  <a:lnTo>
                    <a:pt x="186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6"/>
            <p:cNvSpPr/>
            <p:nvPr/>
          </p:nvSpPr>
          <p:spPr>
            <a:xfrm>
              <a:off x="1624275" y="796950"/>
              <a:ext cx="612000" cy="809475"/>
            </a:xfrm>
            <a:custGeom>
              <a:rect b="b" l="l" r="r" t="t"/>
              <a:pathLst>
                <a:path extrusionOk="0" h="32379" w="24480">
                  <a:moveTo>
                    <a:pt x="18776" y="406"/>
                  </a:moveTo>
                  <a:lnTo>
                    <a:pt x="24073" y="6070"/>
                  </a:lnTo>
                  <a:lnTo>
                    <a:pt x="24073" y="31973"/>
                  </a:lnTo>
                  <a:lnTo>
                    <a:pt x="406" y="31973"/>
                  </a:lnTo>
                  <a:lnTo>
                    <a:pt x="406" y="406"/>
                  </a:lnTo>
                  <a:close/>
                  <a:moveTo>
                    <a:pt x="0" y="0"/>
                  </a:moveTo>
                  <a:lnTo>
                    <a:pt x="0" y="32379"/>
                  </a:lnTo>
                  <a:lnTo>
                    <a:pt x="24480" y="32379"/>
                  </a:lnTo>
                  <a:lnTo>
                    <a:pt x="24480" y="5909"/>
                  </a:lnTo>
                  <a:lnTo>
                    <a:pt x="1895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6"/>
            <p:cNvSpPr/>
            <p:nvPr/>
          </p:nvSpPr>
          <p:spPr>
            <a:xfrm>
              <a:off x="2091050" y="799375"/>
              <a:ext cx="143275" cy="157375"/>
            </a:xfrm>
            <a:custGeom>
              <a:rect b="b" l="l" r="r" t="t"/>
              <a:pathLst>
                <a:path extrusionOk="0" h="6295" w="5731">
                  <a:moveTo>
                    <a:pt x="0" y="1"/>
                  </a:moveTo>
                  <a:lnTo>
                    <a:pt x="0" y="6295"/>
                  </a:lnTo>
                  <a:lnTo>
                    <a:pt x="5731" y="6295"/>
                  </a:lnTo>
                  <a:lnTo>
                    <a:pt x="5731" y="5889"/>
                  </a:lnTo>
                  <a:lnTo>
                    <a:pt x="407" y="5889"/>
                  </a:lnTo>
                  <a:lnTo>
                    <a:pt x="4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6"/>
            <p:cNvSpPr/>
            <p:nvPr/>
          </p:nvSpPr>
          <p:spPr>
            <a:xfrm>
              <a:off x="1721775" y="1130775"/>
              <a:ext cx="416950" cy="10175"/>
            </a:xfrm>
            <a:custGeom>
              <a:rect b="b" l="l" r="r" t="t"/>
              <a:pathLst>
                <a:path extrusionOk="0" h="407"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6"/>
            <p:cNvSpPr/>
            <p:nvPr/>
          </p:nvSpPr>
          <p:spPr>
            <a:xfrm>
              <a:off x="1721775" y="1217325"/>
              <a:ext cx="416950" cy="10200"/>
            </a:xfrm>
            <a:custGeom>
              <a:rect b="b" l="l" r="r" t="t"/>
              <a:pathLst>
                <a:path extrusionOk="0" h="408"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6"/>
            <p:cNvSpPr/>
            <p:nvPr/>
          </p:nvSpPr>
          <p:spPr>
            <a:xfrm>
              <a:off x="1721775" y="1303875"/>
              <a:ext cx="416950" cy="10175"/>
            </a:xfrm>
            <a:custGeom>
              <a:rect b="b" l="l" r="r" t="t"/>
              <a:pathLst>
                <a:path extrusionOk="0" h="407" w="16678">
                  <a:moveTo>
                    <a:pt x="1" y="1"/>
                  </a:moveTo>
                  <a:lnTo>
                    <a:pt x="1" y="407"/>
                  </a:lnTo>
                  <a:lnTo>
                    <a:pt x="16678" y="407"/>
                  </a:lnTo>
                  <a:lnTo>
                    <a:pt x="1667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6"/>
            <p:cNvSpPr/>
            <p:nvPr/>
          </p:nvSpPr>
          <p:spPr>
            <a:xfrm>
              <a:off x="1721775" y="1390425"/>
              <a:ext cx="416950" cy="10200"/>
            </a:xfrm>
            <a:custGeom>
              <a:rect b="b" l="l" r="r" t="t"/>
              <a:pathLst>
                <a:path extrusionOk="0" h="408" w="16678">
                  <a:moveTo>
                    <a:pt x="1" y="0"/>
                  </a:moveTo>
                  <a:lnTo>
                    <a:pt x="1" y="408"/>
                  </a:lnTo>
                  <a:lnTo>
                    <a:pt x="16678" y="408"/>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 name="Google Shape;1057;p26"/>
          <p:cNvGrpSpPr/>
          <p:nvPr/>
        </p:nvGrpSpPr>
        <p:grpSpPr>
          <a:xfrm>
            <a:off x="329474" y="1406775"/>
            <a:ext cx="7938209" cy="3484350"/>
            <a:chOff x="719999" y="573225"/>
            <a:chExt cx="7938209" cy="3484350"/>
          </a:xfrm>
        </p:grpSpPr>
        <p:grpSp>
          <p:nvGrpSpPr>
            <p:cNvPr id="1058" name="Google Shape;1058;p26"/>
            <p:cNvGrpSpPr/>
            <p:nvPr/>
          </p:nvGrpSpPr>
          <p:grpSpPr>
            <a:xfrm>
              <a:off x="719999" y="573225"/>
              <a:ext cx="7938209" cy="3484350"/>
              <a:chOff x="720000" y="573225"/>
              <a:chExt cx="7704007" cy="3484350"/>
            </a:xfrm>
          </p:grpSpPr>
          <p:sp>
            <p:nvSpPr>
              <p:cNvPr id="1059" name="Google Shape;1059;p26"/>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6"/>
              <p:cNvSpPr/>
              <p:nvPr/>
            </p:nvSpPr>
            <p:spPr>
              <a:xfrm>
                <a:off x="723907" y="904875"/>
                <a:ext cx="7700100" cy="3152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26"/>
            <p:cNvGrpSpPr/>
            <p:nvPr/>
          </p:nvGrpSpPr>
          <p:grpSpPr>
            <a:xfrm>
              <a:off x="7842475" y="646225"/>
              <a:ext cx="706370" cy="198722"/>
              <a:chOff x="7438100" y="656825"/>
              <a:chExt cx="706370" cy="198722"/>
            </a:xfrm>
          </p:grpSpPr>
          <p:sp>
            <p:nvSpPr>
              <p:cNvPr id="1062" name="Google Shape;1062;p26"/>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6"/>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6"/>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6"/>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6"/>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6"/>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6"/>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6"/>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6"/>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6"/>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6"/>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6"/>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6"/>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5" name="Google Shape;1075;p26"/>
            <p:cNvSpPr/>
            <p:nvPr/>
          </p:nvSpPr>
          <p:spPr>
            <a:xfrm>
              <a:off x="8438217" y="904875"/>
              <a:ext cx="219900" cy="3152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6"/>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7" name="Google Shape;1077;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accent4"/>
        </a:solidFill>
      </p:bgPr>
    </p:bg>
    <p:spTree>
      <p:nvGrpSpPr>
        <p:cNvPr id="1078" name="Shape 1078"/>
        <p:cNvGrpSpPr/>
        <p:nvPr/>
      </p:nvGrpSpPr>
      <p:grpSpPr>
        <a:xfrm>
          <a:off x="0" y="0"/>
          <a:ext cx="0" cy="0"/>
          <a:chOff x="0" y="0"/>
          <a:chExt cx="0" cy="0"/>
        </a:xfrm>
      </p:grpSpPr>
      <p:sp>
        <p:nvSpPr>
          <p:cNvPr id="1079" name="Google Shape;1079;p27"/>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0" name="Google Shape;1080;p27"/>
          <p:cNvGrpSpPr/>
          <p:nvPr/>
        </p:nvGrpSpPr>
        <p:grpSpPr>
          <a:xfrm>
            <a:off x="5232316" y="210816"/>
            <a:ext cx="671833" cy="565501"/>
            <a:chOff x="1743325" y="1842325"/>
            <a:chExt cx="908250" cy="764500"/>
          </a:xfrm>
        </p:grpSpPr>
        <p:sp>
          <p:nvSpPr>
            <p:cNvPr id="1081" name="Google Shape;1081;p27"/>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7"/>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7"/>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7"/>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 name="Google Shape;1085;p27"/>
          <p:cNvGrpSpPr/>
          <p:nvPr/>
        </p:nvGrpSpPr>
        <p:grpSpPr>
          <a:xfrm>
            <a:off x="4389916" y="210816"/>
            <a:ext cx="671833" cy="565501"/>
            <a:chOff x="1743325" y="1842325"/>
            <a:chExt cx="908250" cy="764500"/>
          </a:xfrm>
        </p:grpSpPr>
        <p:sp>
          <p:nvSpPr>
            <p:cNvPr id="1086" name="Google Shape;1086;p27"/>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7"/>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7"/>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7"/>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 name="Google Shape;1090;p27"/>
          <p:cNvGrpSpPr/>
          <p:nvPr/>
        </p:nvGrpSpPr>
        <p:grpSpPr>
          <a:xfrm>
            <a:off x="6946816" y="429891"/>
            <a:ext cx="671833" cy="565501"/>
            <a:chOff x="1743325" y="1842325"/>
            <a:chExt cx="908250" cy="764500"/>
          </a:xfrm>
        </p:grpSpPr>
        <p:sp>
          <p:nvSpPr>
            <p:cNvPr id="1091" name="Google Shape;1091;p27"/>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7"/>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7"/>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7"/>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 name="Google Shape;1095;p27"/>
          <p:cNvGrpSpPr/>
          <p:nvPr/>
        </p:nvGrpSpPr>
        <p:grpSpPr>
          <a:xfrm>
            <a:off x="719999" y="701925"/>
            <a:ext cx="7938209" cy="3815850"/>
            <a:chOff x="719999" y="573225"/>
            <a:chExt cx="7938209" cy="3815850"/>
          </a:xfrm>
        </p:grpSpPr>
        <p:grpSp>
          <p:nvGrpSpPr>
            <p:cNvPr id="1096" name="Google Shape;1096;p27"/>
            <p:cNvGrpSpPr/>
            <p:nvPr/>
          </p:nvGrpSpPr>
          <p:grpSpPr>
            <a:xfrm>
              <a:off x="719999" y="573225"/>
              <a:ext cx="7938209" cy="3815850"/>
              <a:chOff x="720000" y="573225"/>
              <a:chExt cx="7704007" cy="3815850"/>
            </a:xfrm>
          </p:grpSpPr>
          <p:sp>
            <p:nvSpPr>
              <p:cNvPr id="1097" name="Google Shape;1097;p27"/>
              <p:cNvSpPr/>
              <p:nvPr/>
            </p:nvSpPr>
            <p:spPr>
              <a:xfrm>
                <a:off x="720000" y="573225"/>
                <a:ext cx="7704000" cy="426900"/>
              </a:xfrm>
              <a:prstGeom prst="roundRect">
                <a:avLst>
                  <a:gd fmla="val 26774"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7"/>
              <p:cNvSpPr/>
              <p:nvPr/>
            </p:nvSpPr>
            <p:spPr>
              <a:xfrm>
                <a:off x="723907" y="904875"/>
                <a:ext cx="7700100" cy="3484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27"/>
            <p:cNvGrpSpPr/>
            <p:nvPr/>
          </p:nvGrpSpPr>
          <p:grpSpPr>
            <a:xfrm>
              <a:off x="7842475" y="646225"/>
              <a:ext cx="706370" cy="198722"/>
              <a:chOff x="7438100" y="656825"/>
              <a:chExt cx="706370" cy="198722"/>
            </a:xfrm>
          </p:grpSpPr>
          <p:sp>
            <p:nvSpPr>
              <p:cNvPr id="1100" name="Google Shape;1100;p27"/>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7"/>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7"/>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7"/>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7"/>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7"/>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7"/>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7"/>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7"/>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7"/>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7"/>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7"/>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7"/>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3" name="Google Shape;1113;p27"/>
            <p:cNvSpPr/>
            <p:nvPr/>
          </p:nvSpPr>
          <p:spPr>
            <a:xfrm>
              <a:off x="8438209" y="904875"/>
              <a:ext cx="219900" cy="34842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7"/>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5" name="Google Shape;1115;p27"/>
          <p:cNvSpPr/>
          <p:nvPr/>
        </p:nvSpPr>
        <p:spPr>
          <a:xfrm>
            <a:off x="3051632" y="2101213"/>
            <a:ext cx="1262100" cy="1262100"/>
          </a:xfrm>
          <a:prstGeom prst="donut">
            <a:avLst>
              <a:gd fmla="val 25000" name="adj"/>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7"/>
          <p:cNvSpPr txBox="1"/>
          <p:nvPr>
            <p:ph type="title"/>
          </p:nvPr>
        </p:nvSpPr>
        <p:spPr>
          <a:xfrm>
            <a:off x="4313725" y="1278375"/>
            <a:ext cx="3581100" cy="19200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600"/>
              <a:buNone/>
              <a:defRPr sz="6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grpSp>
        <p:nvGrpSpPr>
          <p:cNvPr id="1117" name="Google Shape;1117;p27"/>
          <p:cNvGrpSpPr/>
          <p:nvPr/>
        </p:nvGrpSpPr>
        <p:grpSpPr>
          <a:xfrm>
            <a:off x="466737" y="2637363"/>
            <a:ext cx="3457513" cy="2070461"/>
            <a:chOff x="4038612" y="1543850"/>
            <a:chExt cx="3457513" cy="2070461"/>
          </a:xfrm>
        </p:grpSpPr>
        <p:sp>
          <p:nvSpPr>
            <p:cNvPr id="1118" name="Google Shape;1118;p27"/>
            <p:cNvSpPr/>
            <p:nvPr/>
          </p:nvSpPr>
          <p:spPr>
            <a:xfrm>
              <a:off x="4038612" y="1543850"/>
              <a:ext cx="3457500" cy="426900"/>
            </a:xfrm>
            <a:prstGeom prst="roundRect">
              <a:avLst>
                <a:gd fmla="val 2677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7"/>
            <p:cNvSpPr/>
            <p:nvPr/>
          </p:nvSpPr>
          <p:spPr>
            <a:xfrm>
              <a:off x="4041025" y="1875511"/>
              <a:ext cx="3455100" cy="1738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0" name="Google Shape;1120;p27"/>
            <p:cNvGrpSpPr/>
            <p:nvPr/>
          </p:nvGrpSpPr>
          <p:grpSpPr>
            <a:xfrm>
              <a:off x="6703400" y="1613838"/>
              <a:ext cx="706370" cy="198722"/>
              <a:chOff x="7438100" y="656825"/>
              <a:chExt cx="706370" cy="198722"/>
            </a:xfrm>
          </p:grpSpPr>
          <p:sp>
            <p:nvSpPr>
              <p:cNvPr id="1121" name="Google Shape;1121;p27"/>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7"/>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7"/>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7"/>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7"/>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7"/>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7"/>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7"/>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7"/>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7"/>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7"/>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7"/>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7"/>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34" name="Google Shape;1134;p27"/>
          <p:cNvSpPr txBox="1"/>
          <p:nvPr>
            <p:ph hasCustomPrompt="1" idx="2" type="title"/>
          </p:nvPr>
        </p:nvSpPr>
        <p:spPr>
          <a:xfrm>
            <a:off x="787025" y="3416425"/>
            <a:ext cx="1175100" cy="9351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35" name="Google Shape;1135;p27"/>
          <p:cNvSpPr txBox="1"/>
          <p:nvPr>
            <p:ph idx="1" type="subTitle"/>
          </p:nvPr>
        </p:nvSpPr>
        <p:spPr>
          <a:xfrm rot="366">
            <a:off x="4771725" y="3480800"/>
            <a:ext cx="2819400" cy="6306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36" name="Google Shape;1136;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bg>
      <p:bgPr>
        <a:solidFill>
          <a:schemeClr val="accent4"/>
        </a:solidFill>
      </p:bgPr>
    </p:bg>
    <p:spTree>
      <p:nvGrpSpPr>
        <p:cNvPr id="1137" name="Shape 1137"/>
        <p:cNvGrpSpPr/>
        <p:nvPr/>
      </p:nvGrpSpPr>
      <p:grpSpPr>
        <a:xfrm>
          <a:off x="0" y="0"/>
          <a:ext cx="0" cy="0"/>
          <a:chOff x="0" y="0"/>
          <a:chExt cx="0" cy="0"/>
        </a:xfrm>
      </p:grpSpPr>
      <p:sp>
        <p:nvSpPr>
          <p:cNvPr id="1138" name="Google Shape;1138;p28"/>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9" name="Google Shape;1139;p28"/>
          <p:cNvGrpSpPr/>
          <p:nvPr/>
        </p:nvGrpSpPr>
        <p:grpSpPr>
          <a:xfrm>
            <a:off x="337816" y="2025016"/>
            <a:ext cx="671833" cy="565501"/>
            <a:chOff x="1743325" y="1842325"/>
            <a:chExt cx="908250" cy="764500"/>
          </a:xfrm>
        </p:grpSpPr>
        <p:sp>
          <p:nvSpPr>
            <p:cNvPr id="1140" name="Google Shape;1140;p28"/>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8"/>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8"/>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8"/>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 name="Google Shape;1144;p28"/>
          <p:cNvGrpSpPr/>
          <p:nvPr/>
        </p:nvGrpSpPr>
        <p:grpSpPr>
          <a:xfrm>
            <a:off x="8193000" y="468900"/>
            <a:ext cx="612000" cy="809475"/>
            <a:chOff x="1624275" y="796950"/>
            <a:chExt cx="612000" cy="809475"/>
          </a:xfrm>
        </p:grpSpPr>
        <p:sp>
          <p:nvSpPr>
            <p:cNvPr id="1145" name="Google Shape;1145;p28"/>
            <p:cNvSpPr/>
            <p:nvPr/>
          </p:nvSpPr>
          <p:spPr>
            <a:xfrm>
              <a:off x="1629350" y="802025"/>
              <a:ext cx="601850" cy="799325"/>
            </a:xfrm>
            <a:custGeom>
              <a:rect b="b" l="l" r="r" t="t"/>
              <a:pathLst>
                <a:path extrusionOk="0" h="31973" w="24074">
                  <a:moveTo>
                    <a:pt x="0" y="0"/>
                  </a:moveTo>
                  <a:lnTo>
                    <a:pt x="0" y="31973"/>
                  </a:lnTo>
                  <a:lnTo>
                    <a:pt x="24073" y="31973"/>
                  </a:lnTo>
                  <a:lnTo>
                    <a:pt x="24073" y="5787"/>
                  </a:lnTo>
                  <a:lnTo>
                    <a:pt x="186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8"/>
            <p:cNvSpPr/>
            <p:nvPr/>
          </p:nvSpPr>
          <p:spPr>
            <a:xfrm>
              <a:off x="1624275" y="796950"/>
              <a:ext cx="612000" cy="809475"/>
            </a:xfrm>
            <a:custGeom>
              <a:rect b="b" l="l" r="r" t="t"/>
              <a:pathLst>
                <a:path extrusionOk="0" h="32379" w="24480">
                  <a:moveTo>
                    <a:pt x="18776" y="406"/>
                  </a:moveTo>
                  <a:lnTo>
                    <a:pt x="24073" y="6070"/>
                  </a:lnTo>
                  <a:lnTo>
                    <a:pt x="24073" y="31973"/>
                  </a:lnTo>
                  <a:lnTo>
                    <a:pt x="406" y="31973"/>
                  </a:lnTo>
                  <a:lnTo>
                    <a:pt x="406" y="406"/>
                  </a:lnTo>
                  <a:close/>
                  <a:moveTo>
                    <a:pt x="0" y="0"/>
                  </a:moveTo>
                  <a:lnTo>
                    <a:pt x="0" y="32379"/>
                  </a:lnTo>
                  <a:lnTo>
                    <a:pt x="24480" y="32379"/>
                  </a:lnTo>
                  <a:lnTo>
                    <a:pt x="24480" y="5909"/>
                  </a:lnTo>
                  <a:lnTo>
                    <a:pt x="1895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8"/>
            <p:cNvSpPr/>
            <p:nvPr/>
          </p:nvSpPr>
          <p:spPr>
            <a:xfrm>
              <a:off x="2091050" y="799375"/>
              <a:ext cx="143275" cy="157375"/>
            </a:xfrm>
            <a:custGeom>
              <a:rect b="b" l="l" r="r" t="t"/>
              <a:pathLst>
                <a:path extrusionOk="0" h="6295" w="5731">
                  <a:moveTo>
                    <a:pt x="0" y="1"/>
                  </a:moveTo>
                  <a:lnTo>
                    <a:pt x="0" y="6295"/>
                  </a:lnTo>
                  <a:lnTo>
                    <a:pt x="5731" y="6295"/>
                  </a:lnTo>
                  <a:lnTo>
                    <a:pt x="5731" y="5889"/>
                  </a:lnTo>
                  <a:lnTo>
                    <a:pt x="407" y="5889"/>
                  </a:lnTo>
                  <a:lnTo>
                    <a:pt x="4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8"/>
            <p:cNvSpPr/>
            <p:nvPr/>
          </p:nvSpPr>
          <p:spPr>
            <a:xfrm>
              <a:off x="1721775" y="1130775"/>
              <a:ext cx="416950" cy="10175"/>
            </a:xfrm>
            <a:custGeom>
              <a:rect b="b" l="l" r="r" t="t"/>
              <a:pathLst>
                <a:path extrusionOk="0" h="407"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8"/>
            <p:cNvSpPr/>
            <p:nvPr/>
          </p:nvSpPr>
          <p:spPr>
            <a:xfrm>
              <a:off x="1721775" y="1217325"/>
              <a:ext cx="416950" cy="10200"/>
            </a:xfrm>
            <a:custGeom>
              <a:rect b="b" l="l" r="r" t="t"/>
              <a:pathLst>
                <a:path extrusionOk="0" h="408"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8"/>
            <p:cNvSpPr/>
            <p:nvPr/>
          </p:nvSpPr>
          <p:spPr>
            <a:xfrm>
              <a:off x="1721775" y="1303875"/>
              <a:ext cx="416950" cy="10175"/>
            </a:xfrm>
            <a:custGeom>
              <a:rect b="b" l="l" r="r" t="t"/>
              <a:pathLst>
                <a:path extrusionOk="0" h="407" w="16678">
                  <a:moveTo>
                    <a:pt x="1" y="1"/>
                  </a:moveTo>
                  <a:lnTo>
                    <a:pt x="1" y="407"/>
                  </a:lnTo>
                  <a:lnTo>
                    <a:pt x="16678" y="407"/>
                  </a:lnTo>
                  <a:lnTo>
                    <a:pt x="1667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8"/>
            <p:cNvSpPr/>
            <p:nvPr/>
          </p:nvSpPr>
          <p:spPr>
            <a:xfrm>
              <a:off x="1721775" y="1390425"/>
              <a:ext cx="416950" cy="10200"/>
            </a:xfrm>
            <a:custGeom>
              <a:rect b="b" l="l" r="r" t="t"/>
              <a:pathLst>
                <a:path extrusionOk="0" h="408" w="16678">
                  <a:moveTo>
                    <a:pt x="1" y="0"/>
                  </a:moveTo>
                  <a:lnTo>
                    <a:pt x="1" y="408"/>
                  </a:lnTo>
                  <a:lnTo>
                    <a:pt x="16678" y="408"/>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 name="Google Shape;1152;p28"/>
          <p:cNvGrpSpPr/>
          <p:nvPr/>
        </p:nvGrpSpPr>
        <p:grpSpPr>
          <a:xfrm>
            <a:off x="337816" y="1278366"/>
            <a:ext cx="671833" cy="565501"/>
            <a:chOff x="1743325" y="1842325"/>
            <a:chExt cx="908250" cy="764500"/>
          </a:xfrm>
        </p:grpSpPr>
        <p:sp>
          <p:nvSpPr>
            <p:cNvPr id="1153" name="Google Shape;1153;p28"/>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8"/>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8"/>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8"/>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28"/>
          <p:cNvGrpSpPr/>
          <p:nvPr/>
        </p:nvGrpSpPr>
        <p:grpSpPr>
          <a:xfrm>
            <a:off x="719999" y="701925"/>
            <a:ext cx="7938209" cy="3815850"/>
            <a:chOff x="719999" y="573225"/>
            <a:chExt cx="7938209" cy="3815850"/>
          </a:xfrm>
        </p:grpSpPr>
        <p:grpSp>
          <p:nvGrpSpPr>
            <p:cNvPr id="1158" name="Google Shape;1158;p28"/>
            <p:cNvGrpSpPr/>
            <p:nvPr/>
          </p:nvGrpSpPr>
          <p:grpSpPr>
            <a:xfrm>
              <a:off x="719999" y="573225"/>
              <a:ext cx="7938209" cy="3815850"/>
              <a:chOff x="720000" y="573225"/>
              <a:chExt cx="7704007" cy="3815850"/>
            </a:xfrm>
          </p:grpSpPr>
          <p:sp>
            <p:nvSpPr>
              <p:cNvPr id="1159" name="Google Shape;1159;p28"/>
              <p:cNvSpPr/>
              <p:nvPr/>
            </p:nvSpPr>
            <p:spPr>
              <a:xfrm>
                <a:off x="720000" y="573225"/>
                <a:ext cx="7704000" cy="426900"/>
              </a:xfrm>
              <a:prstGeom prst="roundRect">
                <a:avLst>
                  <a:gd fmla="val 26774"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8"/>
              <p:cNvSpPr/>
              <p:nvPr/>
            </p:nvSpPr>
            <p:spPr>
              <a:xfrm>
                <a:off x="723907" y="904875"/>
                <a:ext cx="7700100" cy="3484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28"/>
            <p:cNvGrpSpPr/>
            <p:nvPr/>
          </p:nvGrpSpPr>
          <p:grpSpPr>
            <a:xfrm>
              <a:off x="7842475" y="646225"/>
              <a:ext cx="706370" cy="198722"/>
              <a:chOff x="7438100" y="656825"/>
              <a:chExt cx="706370" cy="198722"/>
            </a:xfrm>
          </p:grpSpPr>
          <p:sp>
            <p:nvSpPr>
              <p:cNvPr id="1162" name="Google Shape;1162;p28"/>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8"/>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8"/>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8"/>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8"/>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8"/>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8"/>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8"/>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8"/>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8"/>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8"/>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8"/>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8"/>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5" name="Google Shape;1175;p28"/>
            <p:cNvSpPr/>
            <p:nvPr/>
          </p:nvSpPr>
          <p:spPr>
            <a:xfrm>
              <a:off x="8438209" y="904875"/>
              <a:ext cx="219900" cy="34842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8"/>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7" name="Google Shape;1177;p28"/>
          <p:cNvSpPr/>
          <p:nvPr/>
        </p:nvSpPr>
        <p:spPr>
          <a:xfrm>
            <a:off x="4831065" y="2214590"/>
            <a:ext cx="995400" cy="995400"/>
          </a:xfrm>
          <a:prstGeom prst="donut">
            <a:avLst>
              <a:gd fmla="val 25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8" name="Google Shape;1178;p28"/>
          <p:cNvGrpSpPr/>
          <p:nvPr/>
        </p:nvGrpSpPr>
        <p:grpSpPr>
          <a:xfrm>
            <a:off x="5057787" y="2637363"/>
            <a:ext cx="3457513" cy="2070461"/>
            <a:chOff x="4038612" y="1543850"/>
            <a:chExt cx="3457513" cy="2070461"/>
          </a:xfrm>
        </p:grpSpPr>
        <p:sp>
          <p:nvSpPr>
            <p:cNvPr id="1179" name="Google Shape;1179;p28"/>
            <p:cNvSpPr/>
            <p:nvPr/>
          </p:nvSpPr>
          <p:spPr>
            <a:xfrm>
              <a:off x="4038612" y="1543850"/>
              <a:ext cx="3457500" cy="426900"/>
            </a:xfrm>
            <a:prstGeom prst="roundRect">
              <a:avLst>
                <a:gd fmla="val 2677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8"/>
            <p:cNvSpPr/>
            <p:nvPr/>
          </p:nvSpPr>
          <p:spPr>
            <a:xfrm>
              <a:off x="4041025" y="1875511"/>
              <a:ext cx="3455100" cy="1738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1" name="Google Shape;1181;p28"/>
            <p:cNvGrpSpPr/>
            <p:nvPr/>
          </p:nvGrpSpPr>
          <p:grpSpPr>
            <a:xfrm>
              <a:off x="6703400" y="1613838"/>
              <a:ext cx="706370" cy="198722"/>
              <a:chOff x="7438100" y="656825"/>
              <a:chExt cx="706370" cy="198722"/>
            </a:xfrm>
          </p:grpSpPr>
          <p:sp>
            <p:nvSpPr>
              <p:cNvPr id="1182" name="Google Shape;1182;p28"/>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8"/>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8"/>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8"/>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8"/>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8"/>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8"/>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8"/>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8"/>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8"/>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8"/>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8"/>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8"/>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95" name="Google Shape;1195;p28"/>
          <p:cNvSpPr txBox="1"/>
          <p:nvPr>
            <p:ph type="title"/>
          </p:nvPr>
        </p:nvSpPr>
        <p:spPr>
          <a:xfrm>
            <a:off x="1009650" y="1278375"/>
            <a:ext cx="3581100" cy="19200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3600"/>
              <a:buNone/>
              <a:defRPr sz="6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96" name="Google Shape;1196;p28"/>
          <p:cNvSpPr txBox="1"/>
          <p:nvPr>
            <p:ph hasCustomPrompt="1" idx="2" type="title"/>
          </p:nvPr>
        </p:nvSpPr>
        <p:spPr>
          <a:xfrm>
            <a:off x="6978275" y="3416425"/>
            <a:ext cx="1175100" cy="9351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97" name="Google Shape;1197;p28"/>
          <p:cNvSpPr txBox="1"/>
          <p:nvPr>
            <p:ph idx="1" type="subTitle"/>
          </p:nvPr>
        </p:nvSpPr>
        <p:spPr>
          <a:xfrm rot="366">
            <a:off x="1117925" y="3478000"/>
            <a:ext cx="2819400" cy="63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98" name="Google Shape;1198;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2">
    <p:bg>
      <p:bgPr>
        <a:solidFill>
          <a:schemeClr val="accent4"/>
        </a:solidFill>
      </p:bgPr>
    </p:bg>
    <p:spTree>
      <p:nvGrpSpPr>
        <p:cNvPr id="1199" name="Shape 1199"/>
        <p:cNvGrpSpPr/>
        <p:nvPr/>
      </p:nvGrpSpPr>
      <p:grpSpPr>
        <a:xfrm>
          <a:off x="0" y="0"/>
          <a:ext cx="0" cy="0"/>
          <a:chOff x="0" y="0"/>
          <a:chExt cx="0" cy="0"/>
        </a:xfrm>
      </p:grpSpPr>
      <p:sp>
        <p:nvSpPr>
          <p:cNvPr id="1200" name="Google Shape;1200;p29"/>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1" name="Google Shape;1201;p29"/>
          <p:cNvGrpSpPr/>
          <p:nvPr/>
        </p:nvGrpSpPr>
        <p:grpSpPr>
          <a:xfrm>
            <a:off x="8289091" y="3619941"/>
            <a:ext cx="671833" cy="565501"/>
            <a:chOff x="1743325" y="1842325"/>
            <a:chExt cx="908250" cy="764500"/>
          </a:xfrm>
        </p:grpSpPr>
        <p:sp>
          <p:nvSpPr>
            <p:cNvPr id="1202" name="Google Shape;1202;p29"/>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9"/>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9"/>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9"/>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29"/>
          <p:cNvGrpSpPr/>
          <p:nvPr/>
        </p:nvGrpSpPr>
        <p:grpSpPr>
          <a:xfrm>
            <a:off x="2758349" y="638400"/>
            <a:ext cx="4362350" cy="3320850"/>
            <a:chOff x="4295774" y="573225"/>
            <a:chExt cx="4362350" cy="3320850"/>
          </a:xfrm>
        </p:grpSpPr>
        <p:grpSp>
          <p:nvGrpSpPr>
            <p:cNvPr id="1207" name="Google Shape;1207;p29"/>
            <p:cNvGrpSpPr/>
            <p:nvPr/>
          </p:nvGrpSpPr>
          <p:grpSpPr>
            <a:xfrm>
              <a:off x="4295774" y="573225"/>
              <a:ext cx="4362338" cy="3320850"/>
              <a:chOff x="4190279" y="573225"/>
              <a:chExt cx="4233636" cy="3320850"/>
            </a:xfrm>
          </p:grpSpPr>
          <p:sp>
            <p:nvSpPr>
              <p:cNvPr id="1208" name="Google Shape;1208;p29"/>
              <p:cNvSpPr/>
              <p:nvPr/>
            </p:nvSpPr>
            <p:spPr>
              <a:xfrm>
                <a:off x="4190279" y="573225"/>
                <a:ext cx="4233300" cy="426900"/>
              </a:xfrm>
              <a:prstGeom prst="roundRect">
                <a:avLst>
                  <a:gd fmla="val 2677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9"/>
              <p:cNvSpPr/>
              <p:nvPr/>
            </p:nvSpPr>
            <p:spPr>
              <a:xfrm>
                <a:off x="4192414" y="904875"/>
                <a:ext cx="4231500" cy="298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0" name="Google Shape;1210;p29"/>
            <p:cNvGrpSpPr/>
            <p:nvPr/>
          </p:nvGrpSpPr>
          <p:grpSpPr>
            <a:xfrm>
              <a:off x="7842475" y="646225"/>
              <a:ext cx="706370" cy="198722"/>
              <a:chOff x="7438100" y="656825"/>
              <a:chExt cx="706370" cy="198722"/>
            </a:xfrm>
          </p:grpSpPr>
          <p:sp>
            <p:nvSpPr>
              <p:cNvPr id="1211" name="Google Shape;1211;p29"/>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9"/>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9"/>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9"/>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9"/>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9"/>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9"/>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9"/>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9"/>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9"/>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9"/>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9"/>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9"/>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4" name="Google Shape;1224;p29"/>
            <p:cNvSpPr/>
            <p:nvPr/>
          </p:nvSpPr>
          <p:spPr>
            <a:xfrm>
              <a:off x="8438225" y="904875"/>
              <a:ext cx="219900" cy="29892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9"/>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6" name="Google Shape;1226;p29"/>
          <p:cNvSpPr/>
          <p:nvPr/>
        </p:nvSpPr>
        <p:spPr>
          <a:xfrm>
            <a:off x="1846088" y="976487"/>
            <a:ext cx="1175100" cy="1175100"/>
          </a:xfrm>
          <a:prstGeom prst="donut">
            <a:avLst>
              <a:gd fmla="val 25000" name="adj"/>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7" name="Google Shape;1227;p29"/>
          <p:cNvGrpSpPr/>
          <p:nvPr/>
        </p:nvGrpSpPr>
        <p:grpSpPr>
          <a:xfrm>
            <a:off x="719999" y="1535250"/>
            <a:ext cx="4362350" cy="3320850"/>
            <a:chOff x="4295774" y="573225"/>
            <a:chExt cx="4362350" cy="3320850"/>
          </a:xfrm>
        </p:grpSpPr>
        <p:grpSp>
          <p:nvGrpSpPr>
            <p:cNvPr id="1228" name="Google Shape;1228;p29"/>
            <p:cNvGrpSpPr/>
            <p:nvPr/>
          </p:nvGrpSpPr>
          <p:grpSpPr>
            <a:xfrm>
              <a:off x="4295774" y="573225"/>
              <a:ext cx="4362338" cy="3320850"/>
              <a:chOff x="4190279" y="573225"/>
              <a:chExt cx="4233636" cy="3320850"/>
            </a:xfrm>
          </p:grpSpPr>
          <p:sp>
            <p:nvSpPr>
              <p:cNvPr id="1229" name="Google Shape;1229;p29"/>
              <p:cNvSpPr/>
              <p:nvPr/>
            </p:nvSpPr>
            <p:spPr>
              <a:xfrm>
                <a:off x="4190279" y="573225"/>
                <a:ext cx="4233300" cy="426900"/>
              </a:xfrm>
              <a:prstGeom prst="roundRect">
                <a:avLst>
                  <a:gd fmla="val 26774"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9"/>
              <p:cNvSpPr/>
              <p:nvPr/>
            </p:nvSpPr>
            <p:spPr>
              <a:xfrm>
                <a:off x="4192414" y="904875"/>
                <a:ext cx="4231500" cy="2989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29"/>
            <p:cNvGrpSpPr/>
            <p:nvPr/>
          </p:nvGrpSpPr>
          <p:grpSpPr>
            <a:xfrm>
              <a:off x="7842475" y="646225"/>
              <a:ext cx="706370" cy="198722"/>
              <a:chOff x="7438100" y="656825"/>
              <a:chExt cx="706370" cy="198722"/>
            </a:xfrm>
          </p:grpSpPr>
          <p:sp>
            <p:nvSpPr>
              <p:cNvPr id="1232" name="Google Shape;1232;p29"/>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9"/>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9"/>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9"/>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9"/>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9"/>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9"/>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9"/>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9"/>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9"/>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9"/>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9"/>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9"/>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5" name="Google Shape;1245;p29"/>
            <p:cNvSpPr/>
            <p:nvPr/>
          </p:nvSpPr>
          <p:spPr>
            <a:xfrm>
              <a:off x="8438225" y="904875"/>
              <a:ext cx="219900" cy="29892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9"/>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7" name="Google Shape;1247;p29"/>
          <p:cNvGrpSpPr/>
          <p:nvPr/>
        </p:nvGrpSpPr>
        <p:grpSpPr>
          <a:xfrm>
            <a:off x="4537824" y="406650"/>
            <a:ext cx="4098543" cy="4317750"/>
            <a:chOff x="4559574" y="573225"/>
            <a:chExt cx="4098543" cy="4317750"/>
          </a:xfrm>
        </p:grpSpPr>
        <p:grpSp>
          <p:nvGrpSpPr>
            <p:cNvPr id="1248" name="Google Shape;1248;p29"/>
            <p:cNvGrpSpPr/>
            <p:nvPr/>
          </p:nvGrpSpPr>
          <p:grpSpPr>
            <a:xfrm>
              <a:off x="4559574" y="573225"/>
              <a:ext cx="4098526" cy="4317750"/>
              <a:chOff x="4446296" y="573225"/>
              <a:chExt cx="3977606" cy="4317750"/>
            </a:xfrm>
          </p:grpSpPr>
          <p:sp>
            <p:nvSpPr>
              <p:cNvPr id="1249" name="Google Shape;1249;p29"/>
              <p:cNvSpPr/>
              <p:nvPr/>
            </p:nvSpPr>
            <p:spPr>
              <a:xfrm>
                <a:off x="4446296" y="573225"/>
                <a:ext cx="3977400" cy="426900"/>
              </a:xfrm>
              <a:prstGeom prst="roundRect">
                <a:avLst>
                  <a:gd fmla="val 26774"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9"/>
              <p:cNvSpPr/>
              <p:nvPr/>
            </p:nvSpPr>
            <p:spPr>
              <a:xfrm>
                <a:off x="4448302" y="904875"/>
                <a:ext cx="3975600" cy="3986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1" name="Google Shape;1251;p29"/>
            <p:cNvGrpSpPr/>
            <p:nvPr/>
          </p:nvGrpSpPr>
          <p:grpSpPr>
            <a:xfrm>
              <a:off x="7842475" y="646225"/>
              <a:ext cx="706370" cy="198722"/>
              <a:chOff x="7438100" y="656825"/>
              <a:chExt cx="706370" cy="198722"/>
            </a:xfrm>
          </p:grpSpPr>
          <p:sp>
            <p:nvSpPr>
              <p:cNvPr id="1252" name="Google Shape;1252;p29"/>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9"/>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9"/>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9"/>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9"/>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9"/>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9"/>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9"/>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9"/>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9"/>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9"/>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9"/>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9"/>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5" name="Google Shape;1265;p29"/>
            <p:cNvSpPr/>
            <p:nvPr/>
          </p:nvSpPr>
          <p:spPr>
            <a:xfrm>
              <a:off x="8438217" y="904875"/>
              <a:ext cx="219900" cy="3986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9"/>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7" name="Google Shape;1267;p29"/>
          <p:cNvSpPr txBox="1"/>
          <p:nvPr>
            <p:ph type="title"/>
          </p:nvPr>
        </p:nvSpPr>
        <p:spPr>
          <a:xfrm>
            <a:off x="4768475" y="2149575"/>
            <a:ext cx="3431100" cy="21147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3600"/>
              <a:buNone/>
              <a:defRPr sz="6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68" name="Google Shape;1268;p29"/>
          <p:cNvSpPr txBox="1"/>
          <p:nvPr>
            <p:ph hasCustomPrompt="1" idx="2" type="title"/>
          </p:nvPr>
        </p:nvSpPr>
        <p:spPr>
          <a:xfrm>
            <a:off x="4768475" y="1214475"/>
            <a:ext cx="1175100" cy="9351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69" name="Google Shape;1269;p29"/>
          <p:cNvSpPr txBox="1"/>
          <p:nvPr>
            <p:ph idx="1" type="subTitle"/>
          </p:nvPr>
        </p:nvSpPr>
        <p:spPr>
          <a:xfrm rot="366">
            <a:off x="1203025" y="3547800"/>
            <a:ext cx="2819400" cy="63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70" name="Google Shape;1270;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bg>
      <p:bgPr>
        <a:solidFill>
          <a:schemeClr val="accent1"/>
        </a:solidFill>
      </p:bgPr>
    </p:bg>
    <p:spTree>
      <p:nvGrpSpPr>
        <p:cNvPr id="1271" name="Shape 1271"/>
        <p:cNvGrpSpPr/>
        <p:nvPr/>
      </p:nvGrpSpPr>
      <p:grpSpPr>
        <a:xfrm>
          <a:off x="0" y="0"/>
          <a:ext cx="0" cy="0"/>
          <a:chOff x="0" y="0"/>
          <a:chExt cx="0" cy="0"/>
        </a:xfrm>
      </p:grpSpPr>
      <p:sp>
        <p:nvSpPr>
          <p:cNvPr id="1272" name="Google Shape;1272;p30"/>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3" name="Google Shape;1273;p30"/>
          <p:cNvGrpSpPr/>
          <p:nvPr/>
        </p:nvGrpSpPr>
        <p:grpSpPr>
          <a:xfrm>
            <a:off x="8334175" y="3495825"/>
            <a:ext cx="612000" cy="809475"/>
            <a:chOff x="1624275" y="796950"/>
            <a:chExt cx="612000" cy="809475"/>
          </a:xfrm>
        </p:grpSpPr>
        <p:sp>
          <p:nvSpPr>
            <p:cNvPr id="1274" name="Google Shape;1274;p30"/>
            <p:cNvSpPr/>
            <p:nvPr/>
          </p:nvSpPr>
          <p:spPr>
            <a:xfrm>
              <a:off x="1629350" y="802025"/>
              <a:ext cx="601850" cy="799325"/>
            </a:xfrm>
            <a:custGeom>
              <a:rect b="b" l="l" r="r" t="t"/>
              <a:pathLst>
                <a:path extrusionOk="0" h="31973" w="24074">
                  <a:moveTo>
                    <a:pt x="0" y="0"/>
                  </a:moveTo>
                  <a:lnTo>
                    <a:pt x="0" y="31973"/>
                  </a:lnTo>
                  <a:lnTo>
                    <a:pt x="24073" y="31973"/>
                  </a:lnTo>
                  <a:lnTo>
                    <a:pt x="24073" y="5787"/>
                  </a:lnTo>
                  <a:lnTo>
                    <a:pt x="186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0"/>
            <p:cNvSpPr/>
            <p:nvPr/>
          </p:nvSpPr>
          <p:spPr>
            <a:xfrm>
              <a:off x="1624275" y="796950"/>
              <a:ext cx="612000" cy="809475"/>
            </a:xfrm>
            <a:custGeom>
              <a:rect b="b" l="l" r="r" t="t"/>
              <a:pathLst>
                <a:path extrusionOk="0" h="32379" w="24480">
                  <a:moveTo>
                    <a:pt x="18776" y="406"/>
                  </a:moveTo>
                  <a:lnTo>
                    <a:pt x="24073" y="6070"/>
                  </a:lnTo>
                  <a:lnTo>
                    <a:pt x="24073" y="31973"/>
                  </a:lnTo>
                  <a:lnTo>
                    <a:pt x="406" y="31973"/>
                  </a:lnTo>
                  <a:lnTo>
                    <a:pt x="406" y="406"/>
                  </a:lnTo>
                  <a:close/>
                  <a:moveTo>
                    <a:pt x="0" y="0"/>
                  </a:moveTo>
                  <a:lnTo>
                    <a:pt x="0" y="32379"/>
                  </a:lnTo>
                  <a:lnTo>
                    <a:pt x="24480" y="32379"/>
                  </a:lnTo>
                  <a:lnTo>
                    <a:pt x="24480" y="5909"/>
                  </a:lnTo>
                  <a:lnTo>
                    <a:pt x="1895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0"/>
            <p:cNvSpPr/>
            <p:nvPr/>
          </p:nvSpPr>
          <p:spPr>
            <a:xfrm>
              <a:off x="2091050" y="799375"/>
              <a:ext cx="143275" cy="157375"/>
            </a:xfrm>
            <a:custGeom>
              <a:rect b="b" l="l" r="r" t="t"/>
              <a:pathLst>
                <a:path extrusionOk="0" h="6295" w="5731">
                  <a:moveTo>
                    <a:pt x="0" y="1"/>
                  </a:moveTo>
                  <a:lnTo>
                    <a:pt x="0" y="6295"/>
                  </a:lnTo>
                  <a:lnTo>
                    <a:pt x="5731" y="6295"/>
                  </a:lnTo>
                  <a:lnTo>
                    <a:pt x="5731" y="5889"/>
                  </a:lnTo>
                  <a:lnTo>
                    <a:pt x="407" y="5889"/>
                  </a:lnTo>
                  <a:lnTo>
                    <a:pt x="4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0"/>
            <p:cNvSpPr/>
            <p:nvPr/>
          </p:nvSpPr>
          <p:spPr>
            <a:xfrm>
              <a:off x="1721775" y="1130775"/>
              <a:ext cx="416950" cy="10175"/>
            </a:xfrm>
            <a:custGeom>
              <a:rect b="b" l="l" r="r" t="t"/>
              <a:pathLst>
                <a:path extrusionOk="0" h="407"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0"/>
            <p:cNvSpPr/>
            <p:nvPr/>
          </p:nvSpPr>
          <p:spPr>
            <a:xfrm>
              <a:off x="1721775" y="1217325"/>
              <a:ext cx="416950" cy="10200"/>
            </a:xfrm>
            <a:custGeom>
              <a:rect b="b" l="l" r="r" t="t"/>
              <a:pathLst>
                <a:path extrusionOk="0" h="408"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0"/>
            <p:cNvSpPr/>
            <p:nvPr/>
          </p:nvSpPr>
          <p:spPr>
            <a:xfrm>
              <a:off x="1721775" y="1303875"/>
              <a:ext cx="416950" cy="10175"/>
            </a:xfrm>
            <a:custGeom>
              <a:rect b="b" l="l" r="r" t="t"/>
              <a:pathLst>
                <a:path extrusionOk="0" h="407" w="16678">
                  <a:moveTo>
                    <a:pt x="1" y="1"/>
                  </a:moveTo>
                  <a:lnTo>
                    <a:pt x="1" y="407"/>
                  </a:lnTo>
                  <a:lnTo>
                    <a:pt x="16678" y="407"/>
                  </a:lnTo>
                  <a:lnTo>
                    <a:pt x="1667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0"/>
            <p:cNvSpPr/>
            <p:nvPr/>
          </p:nvSpPr>
          <p:spPr>
            <a:xfrm>
              <a:off x="1721775" y="1390425"/>
              <a:ext cx="416950" cy="10200"/>
            </a:xfrm>
            <a:custGeom>
              <a:rect b="b" l="l" r="r" t="t"/>
              <a:pathLst>
                <a:path extrusionOk="0" h="408" w="16678">
                  <a:moveTo>
                    <a:pt x="1" y="0"/>
                  </a:moveTo>
                  <a:lnTo>
                    <a:pt x="1" y="408"/>
                  </a:lnTo>
                  <a:lnTo>
                    <a:pt x="16678" y="408"/>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 name="Google Shape;1281;p30"/>
          <p:cNvGrpSpPr/>
          <p:nvPr/>
        </p:nvGrpSpPr>
        <p:grpSpPr>
          <a:xfrm>
            <a:off x="384079" y="257241"/>
            <a:ext cx="671833" cy="565501"/>
            <a:chOff x="1743325" y="1842325"/>
            <a:chExt cx="908250" cy="764500"/>
          </a:xfrm>
        </p:grpSpPr>
        <p:sp>
          <p:nvSpPr>
            <p:cNvPr id="1282" name="Google Shape;1282;p30"/>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0"/>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0"/>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0"/>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6" name="Google Shape;1286;p30"/>
          <p:cNvGrpSpPr/>
          <p:nvPr/>
        </p:nvGrpSpPr>
        <p:grpSpPr>
          <a:xfrm>
            <a:off x="693499" y="406664"/>
            <a:ext cx="7976312" cy="4317750"/>
            <a:chOff x="719999" y="573225"/>
            <a:chExt cx="7938209" cy="4317750"/>
          </a:xfrm>
        </p:grpSpPr>
        <p:grpSp>
          <p:nvGrpSpPr>
            <p:cNvPr id="1287" name="Google Shape;1287;p30"/>
            <p:cNvGrpSpPr/>
            <p:nvPr/>
          </p:nvGrpSpPr>
          <p:grpSpPr>
            <a:xfrm>
              <a:off x="719999" y="573225"/>
              <a:ext cx="7938209" cy="4317750"/>
              <a:chOff x="720000" y="573225"/>
              <a:chExt cx="7704007" cy="4317750"/>
            </a:xfrm>
          </p:grpSpPr>
          <p:sp>
            <p:nvSpPr>
              <p:cNvPr id="1288" name="Google Shape;1288;p30"/>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89" name="Google Shape;1289;p30"/>
              <p:cNvSpPr/>
              <p:nvPr/>
            </p:nvSpPr>
            <p:spPr>
              <a:xfrm>
                <a:off x="723907" y="904875"/>
                <a:ext cx="7700100" cy="3986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290" name="Google Shape;1290;p30"/>
            <p:cNvGrpSpPr/>
            <p:nvPr/>
          </p:nvGrpSpPr>
          <p:grpSpPr>
            <a:xfrm>
              <a:off x="7842475" y="646225"/>
              <a:ext cx="706370" cy="198722"/>
              <a:chOff x="7438100" y="656825"/>
              <a:chExt cx="706370" cy="198722"/>
            </a:xfrm>
          </p:grpSpPr>
          <p:sp>
            <p:nvSpPr>
              <p:cNvPr id="1291" name="Google Shape;1291;p30"/>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2" name="Google Shape;1292;p30"/>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3" name="Google Shape;1293;p30"/>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4" name="Google Shape;1294;p30"/>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5" name="Google Shape;1295;p30"/>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6" name="Google Shape;1296;p30"/>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7" name="Google Shape;1297;p30"/>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8" name="Google Shape;1298;p30"/>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9" name="Google Shape;1299;p30"/>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0" name="Google Shape;1300;p30"/>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1" name="Google Shape;1301;p30"/>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2" name="Google Shape;1302;p30"/>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3" name="Google Shape;1303;p30"/>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304" name="Google Shape;1304;p30"/>
            <p:cNvSpPr/>
            <p:nvPr/>
          </p:nvSpPr>
          <p:spPr>
            <a:xfrm>
              <a:off x="8438202" y="904875"/>
              <a:ext cx="219900" cy="3986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5" name="Google Shape;1305;p30"/>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306" name="Google Shape;1306;p30"/>
          <p:cNvGrpSpPr/>
          <p:nvPr/>
        </p:nvGrpSpPr>
        <p:grpSpPr>
          <a:xfrm>
            <a:off x="392293" y="1100766"/>
            <a:ext cx="3762465" cy="3833457"/>
            <a:chOff x="4038612" y="1543850"/>
            <a:chExt cx="3457513" cy="3522750"/>
          </a:xfrm>
        </p:grpSpPr>
        <p:sp>
          <p:nvSpPr>
            <p:cNvPr id="1307" name="Google Shape;1307;p30"/>
            <p:cNvSpPr/>
            <p:nvPr/>
          </p:nvSpPr>
          <p:spPr>
            <a:xfrm>
              <a:off x="4038612" y="1543850"/>
              <a:ext cx="3457500" cy="426900"/>
            </a:xfrm>
            <a:prstGeom prst="roundRect">
              <a:avLst>
                <a:gd fmla="val 2677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0"/>
            <p:cNvSpPr/>
            <p:nvPr/>
          </p:nvSpPr>
          <p:spPr>
            <a:xfrm>
              <a:off x="4041025" y="1875500"/>
              <a:ext cx="3455100" cy="3191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9" name="Google Shape;1309;p30"/>
            <p:cNvGrpSpPr/>
            <p:nvPr/>
          </p:nvGrpSpPr>
          <p:grpSpPr>
            <a:xfrm>
              <a:off x="6703400" y="1613838"/>
              <a:ext cx="706370" cy="198722"/>
              <a:chOff x="7438100" y="656825"/>
              <a:chExt cx="706370" cy="198722"/>
            </a:xfrm>
          </p:grpSpPr>
          <p:sp>
            <p:nvSpPr>
              <p:cNvPr id="1310" name="Google Shape;1310;p30"/>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0"/>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0"/>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0"/>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0"/>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0"/>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0"/>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0"/>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0"/>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0"/>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0"/>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0"/>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0"/>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23" name="Google Shape;1323;p30"/>
          <p:cNvSpPr txBox="1"/>
          <p:nvPr>
            <p:ph type="title"/>
          </p:nvPr>
        </p:nvSpPr>
        <p:spPr>
          <a:xfrm>
            <a:off x="4410075" y="1504950"/>
            <a:ext cx="3855900" cy="1619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100"/>
              <a:buNone/>
              <a:defRPr sz="30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324" name="Google Shape;1324;p30"/>
          <p:cNvSpPr txBox="1"/>
          <p:nvPr>
            <p:ph idx="1" type="subTitle"/>
          </p:nvPr>
        </p:nvSpPr>
        <p:spPr>
          <a:xfrm rot="-284">
            <a:off x="4410075" y="3038498"/>
            <a:ext cx="3625200" cy="1066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6"/>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325" name="Google Shape;1325;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1"/>
        </a:solidFill>
      </p:bgPr>
    </p:bg>
    <p:spTree>
      <p:nvGrpSpPr>
        <p:cNvPr id="139" name="Shape 139"/>
        <p:cNvGrpSpPr/>
        <p:nvPr/>
      </p:nvGrpSpPr>
      <p:grpSpPr>
        <a:xfrm>
          <a:off x="0" y="0"/>
          <a:ext cx="0" cy="0"/>
          <a:chOff x="0" y="0"/>
          <a:chExt cx="0" cy="0"/>
        </a:xfrm>
      </p:grpSpPr>
      <p:sp>
        <p:nvSpPr>
          <p:cNvPr id="140" name="Google Shape;140;p4"/>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 name="Google Shape;141;p4"/>
          <p:cNvGrpSpPr/>
          <p:nvPr/>
        </p:nvGrpSpPr>
        <p:grpSpPr>
          <a:xfrm>
            <a:off x="384091" y="2740391"/>
            <a:ext cx="671833" cy="565501"/>
            <a:chOff x="1743325" y="1842325"/>
            <a:chExt cx="908250" cy="764500"/>
          </a:xfrm>
        </p:grpSpPr>
        <p:sp>
          <p:nvSpPr>
            <p:cNvPr id="142" name="Google Shape;142;p4"/>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4"/>
          <p:cNvGrpSpPr/>
          <p:nvPr/>
        </p:nvGrpSpPr>
        <p:grpSpPr>
          <a:xfrm>
            <a:off x="693499" y="406664"/>
            <a:ext cx="7976312" cy="4317750"/>
            <a:chOff x="719999" y="573225"/>
            <a:chExt cx="7938209" cy="4317750"/>
          </a:xfrm>
        </p:grpSpPr>
        <p:grpSp>
          <p:nvGrpSpPr>
            <p:cNvPr id="147" name="Google Shape;147;p4"/>
            <p:cNvGrpSpPr/>
            <p:nvPr/>
          </p:nvGrpSpPr>
          <p:grpSpPr>
            <a:xfrm>
              <a:off x="719999" y="573225"/>
              <a:ext cx="7938209" cy="4317750"/>
              <a:chOff x="720000" y="573225"/>
              <a:chExt cx="7704007" cy="4317750"/>
            </a:xfrm>
          </p:grpSpPr>
          <p:sp>
            <p:nvSpPr>
              <p:cNvPr id="148" name="Google Shape;148;p4"/>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9" name="Google Shape;149;p4"/>
              <p:cNvSpPr/>
              <p:nvPr/>
            </p:nvSpPr>
            <p:spPr>
              <a:xfrm>
                <a:off x="723907" y="904875"/>
                <a:ext cx="7700100" cy="3986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50" name="Google Shape;150;p4"/>
            <p:cNvGrpSpPr/>
            <p:nvPr/>
          </p:nvGrpSpPr>
          <p:grpSpPr>
            <a:xfrm>
              <a:off x="7842475" y="646225"/>
              <a:ext cx="706370" cy="198722"/>
              <a:chOff x="7438100" y="656825"/>
              <a:chExt cx="706370" cy="198722"/>
            </a:xfrm>
          </p:grpSpPr>
          <p:sp>
            <p:nvSpPr>
              <p:cNvPr id="151" name="Google Shape;151;p4"/>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2" name="Google Shape;152;p4"/>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3" name="Google Shape;153;p4"/>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4" name="Google Shape;154;p4"/>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5" name="Google Shape;155;p4"/>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6" name="Google Shape;156;p4"/>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7" name="Google Shape;157;p4"/>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8" name="Google Shape;158;p4"/>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59" name="Google Shape;159;p4"/>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0" name="Google Shape;160;p4"/>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1" name="Google Shape;161;p4"/>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2" name="Google Shape;162;p4"/>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 name="Google Shape;163;p4"/>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64" name="Google Shape;164;p4"/>
            <p:cNvSpPr/>
            <p:nvPr/>
          </p:nvSpPr>
          <p:spPr>
            <a:xfrm>
              <a:off x="8438202" y="904875"/>
              <a:ext cx="219900" cy="3986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5" name="Google Shape;165;p4"/>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66" name="Google Shape;166;p4"/>
          <p:cNvSpPr txBox="1"/>
          <p:nvPr>
            <p:ph type="title"/>
          </p:nvPr>
        </p:nvSpPr>
        <p:spPr>
          <a:xfrm>
            <a:off x="1009650" y="793800"/>
            <a:ext cx="7124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67" name="Google Shape;167;p4"/>
          <p:cNvSpPr txBox="1"/>
          <p:nvPr>
            <p:ph idx="1" type="body"/>
          </p:nvPr>
        </p:nvSpPr>
        <p:spPr>
          <a:xfrm>
            <a:off x="985800" y="1358100"/>
            <a:ext cx="7172400" cy="3245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Clr>
                <a:schemeClr val="accent2"/>
              </a:buClr>
              <a:buSzPts val="1400"/>
              <a:buChar char="●"/>
              <a:defRPr sz="95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1600"/>
              </a:spcBef>
              <a:spcAft>
                <a:spcPts val="0"/>
              </a:spcAft>
              <a:buClr>
                <a:srgbClr val="434343"/>
              </a:buClr>
              <a:buSzPts val="1400"/>
              <a:buChar char="■"/>
              <a:defRPr>
                <a:solidFill>
                  <a:srgbClr val="434343"/>
                </a:solidFill>
              </a:defRPr>
            </a:lvl3pPr>
            <a:lvl4pPr indent="-317500" lvl="3" marL="1828800" rtl="0">
              <a:lnSpc>
                <a:spcPct val="115000"/>
              </a:lnSpc>
              <a:spcBef>
                <a:spcPts val="1600"/>
              </a:spcBef>
              <a:spcAft>
                <a:spcPts val="0"/>
              </a:spcAft>
              <a:buClr>
                <a:srgbClr val="434343"/>
              </a:buClr>
              <a:buSzPts val="1400"/>
              <a:buChar char="●"/>
              <a:defRPr>
                <a:solidFill>
                  <a:srgbClr val="434343"/>
                </a:solidFill>
              </a:defRPr>
            </a:lvl4pPr>
            <a:lvl5pPr indent="-317500" lvl="4" marL="2286000" rtl="0">
              <a:lnSpc>
                <a:spcPct val="115000"/>
              </a:lnSpc>
              <a:spcBef>
                <a:spcPts val="1600"/>
              </a:spcBef>
              <a:spcAft>
                <a:spcPts val="0"/>
              </a:spcAft>
              <a:buClr>
                <a:srgbClr val="434343"/>
              </a:buClr>
              <a:buSzPts val="1400"/>
              <a:buChar char="○"/>
              <a:defRPr>
                <a:solidFill>
                  <a:srgbClr val="434343"/>
                </a:solidFill>
              </a:defRPr>
            </a:lvl5pPr>
            <a:lvl6pPr indent="-317500" lvl="5" marL="2743200" rtl="0">
              <a:lnSpc>
                <a:spcPct val="115000"/>
              </a:lnSpc>
              <a:spcBef>
                <a:spcPts val="1600"/>
              </a:spcBef>
              <a:spcAft>
                <a:spcPts val="0"/>
              </a:spcAft>
              <a:buClr>
                <a:srgbClr val="434343"/>
              </a:buClr>
              <a:buSzPts val="1400"/>
              <a:buChar char="■"/>
              <a:defRPr>
                <a:solidFill>
                  <a:srgbClr val="434343"/>
                </a:solidFill>
              </a:defRPr>
            </a:lvl6pPr>
            <a:lvl7pPr indent="-317500" lvl="6" marL="3200400" rtl="0">
              <a:lnSpc>
                <a:spcPct val="115000"/>
              </a:lnSpc>
              <a:spcBef>
                <a:spcPts val="1600"/>
              </a:spcBef>
              <a:spcAft>
                <a:spcPts val="0"/>
              </a:spcAft>
              <a:buClr>
                <a:srgbClr val="434343"/>
              </a:buClr>
              <a:buSzPts val="1400"/>
              <a:buChar char="●"/>
              <a:defRPr>
                <a:solidFill>
                  <a:srgbClr val="434343"/>
                </a:solidFill>
              </a:defRPr>
            </a:lvl7pPr>
            <a:lvl8pPr indent="-317500" lvl="7" marL="3657600" rtl="0">
              <a:lnSpc>
                <a:spcPct val="115000"/>
              </a:lnSpc>
              <a:spcBef>
                <a:spcPts val="1600"/>
              </a:spcBef>
              <a:spcAft>
                <a:spcPts val="0"/>
              </a:spcAft>
              <a:buClr>
                <a:srgbClr val="434343"/>
              </a:buClr>
              <a:buSzPts val="1400"/>
              <a:buChar char="○"/>
              <a:defRPr>
                <a:solidFill>
                  <a:srgbClr val="434343"/>
                </a:solidFill>
              </a:defRPr>
            </a:lvl8pPr>
            <a:lvl9pPr indent="-317500" lvl="8" marL="4114800" rtl="0">
              <a:lnSpc>
                <a:spcPct val="115000"/>
              </a:lnSpc>
              <a:spcBef>
                <a:spcPts val="1600"/>
              </a:spcBef>
              <a:spcAft>
                <a:spcPts val="1600"/>
              </a:spcAft>
              <a:buClr>
                <a:srgbClr val="434343"/>
              </a:buClr>
              <a:buSzPts val="1400"/>
              <a:buChar char="■"/>
              <a:defRPr>
                <a:solidFill>
                  <a:srgbClr val="434343"/>
                </a:solidFill>
              </a:defRPr>
            </a:lvl9pPr>
          </a:lstStyle>
          <a:p/>
        </p:txBody>
      </p:sp>
      <p:sp>
        <p:nvSpPr>
          <p:cNvPr id="168" name="Google Shape;168;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
    <p:bg>
      <p:bgPr>
        <a:solidFill>
          <a:schemeClr val="accent1"/>
        </a:solidFill>
      </p:bgPr>
    </p:bg>
    <p:spTree>
      <p:nvGrpSpPr>
        <p:cNvPr id="1326" name="Shape 1326"/>
        <p:cNvGrpSpPr/>
        <p:nvPr/>
      </p:nvGrpSpPr>
      <p:grpSpPr>
        <a:xfrm>
          <a:off x="0" y="0"/>
          <a:ext cx="0" cy="0"/>
          <a:chOff x="0" y="0"/>
          <a:chExt cx="0" cy="0"/>
        </a:xfrm>
      </p:grpSpPr>
      <p:sp>
        <p:nvSpPr>
          <p:cNvPr id="1327" name="Google Shape;1327;p31"/>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8" name="Google Shape;1328;p31"/>
          <p:cNvGrpSpPr/>
          <p:nvPr/>
        </p:nvGrpSpPr>
        <p:grpSpPr>
          <a:xfrm>
            <a:off x="8242216" y="1149716"/>
            <a:ext cx="671833" cy="565501"/>
            <a:chOff x="1743325" y="1842325"/>
            <a:chExt cx="908250" cy="764500"/>
          </a:xfrm>
        </p:grpSpPr>
        <p:sp>
          <p:nvSpPr>
            <p:cNvPr id="1329" name="Google Shape;1329;p31"/>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1"/>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1"/>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1"/>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3" name="Google Shape;1333;p31"/>
          <p:cNvGrpSpPr/>
          <p:nvPr/>
        </p:nvGrpSpPr>
        <p:grpSpPr>
          <a:xfrm>
            <a:off x="693499" y="406664"/>
            <a:ext cx="7976312" cy="4317750"/>
            <a:chOff x="719999" y="573225"/>
            <a:chExt cx="7938209" cy="4317750"/>
          </a:xfrm>
        </p:grpSpPr>
        <p:grpSp>
          <p:nvGrpSpPr>
            <p:cNvPr id="1334" name="Google Shape;1334;p31"/>
            <p:cNvGrpSpPr/>
            <p:nvPr/>
          </p:nvGrpSpPr>
          <p:grpSpPr>
            <a:xfrm>
              <a:off x="719999" y="573225"/>
              <a:ext cx="7938209" cy="4317750"/>
              <a:chOff x="720000" y="573225"/>
              <a:chExt cx="7704007" cy="4317750"/>
            </a:xfrm>
          </p:grpSpPr>
          <p:sp>
            <p:nvSpPr>
              <p:cNvPr id="1335" name="Google Shape;1335;p31"/>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6" name="Google Shape;1336;p31"/>
              <p:cNvSpPr/>
              <p:nvPr/>
            </p:nvSpPr>
            <p:spPr>
              <a:xfrm>
                <a:off x="723907" y="904875"/>
                <a:ext cx="7700100" cy="3986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337" name="Google Shape;1337;p31"/>
            <p:cNvGrpSpPr/>
            <p:nvPr/>
          </p:nvGrpSpPr>
          <p:grpSpPr>
            <a:xfrm>
              <a:off x="7842475" y="646225"/>
              <a:ext cx="706370" cy="198722"/>
              <a:chOff x="7438100" y="656825"/>
              <a:chExt cx="706370" cy="198722"/>
            </a:xfrm>
          </p:grpSpPr>
          <p:sp>
            <p:nvSpPr>
              <p:cNvPr id="1338" name="Google Shape;1338;p31"/>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39" name="Google Shape;1339;p31"/>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0" name="Google Shape;1340;p31"/>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1" name="Google Shape;1341;p31"/>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2" name="Google Shape;1342;p31"/>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3" name="Google Shape;1343;p31"/>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4" name="Google Shape;1344;p31"/>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5" name="Google Shape;1345;p31"/>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6" name="Google Shape;1346;p31"/>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7" name="Google Shape;1347;p31"/>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8" name="Google Shape;1348;p31"/>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9" name="Google Shape;1349;p31"/>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0" name="Google Shape;1350;p31"/>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351" name="Google Shape;1351;p31"/>
            <p:cNvSpPr/>
            <p:nvPr/>
          </p:nvSpPr>
          <p:spPr>
            <a:xfrm>
              <a:off x="8438202" y="904875"/>
              <a:ext cx="219900" cy="3986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2" name="Google Shape;1352;p31"/>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353" name="Google Shape;1353;p31"/>
          <p:cNvSpPr txBox="1"/>
          <p:nvPr>
            <p:ph type="title"/>
          </p:nvPr>
        </p:nvSpPr>
        <p:spPr>
          <a:xfrm>
            <a:off x="1009650" y="793800"/>
            <a:ext cx="7124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354" name="Google Shape;1354;p31"/>
          <p:cNvSpPr txBox="1"/>
          <p:nvPr>
            <p:ph idx="1" type="body"/>
          </p:nvPr>
        </p:nvSpPr>
        <p:spPr>
          <a:xfrm>
            <a:off x="985800" y="1358100"/>
            <a:ext cx="7172400" cy="3245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Clr>
                <a:schemeClr val="accent2"/>
              </a:buClr>
              <a:buSzPts val="1400"/>
              <a:buChar char="●"/>
              <a:defRPr sz="10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1600"/>
              </a:spcBef>
              <a:spcAft>
                <a:spcPts val="0"/>
              </a:spcAft>
              <a:buClr>
                <a:srgbClr val="434343"/>
              </a:buClr>
              <a:buSzPts val="1400"/>
              <a:buChar char="■"/>
              <a:defRPr>
                <a:solidFill>
                  <a:srgbClr val="434343"/>
                </a:solidFill>
              </a:defRPr>
            </a:lvl3pPr>
            <a:lvl4pPr indent="-317500" lvl="3" marL="1828800" rtl="0">
              <a:lnSpc>
                <a:spcPct val="115000"/>
              </a:lnSpc>
              <a:spcBef>
                <a:spcPts val="1600"/>
              </a:spcBef>
              <a:spcAft>
                <a:spcPts val="0"/>
              </a:spcAft>
              <a:buClr>
                <a:srgbClr val="434343"/>
              </a:buClr>
              <a:buSzPts val="1400"/>
              <a:buChar char="●"/>
              <a:defRPr>
                <a:solidFill>
                  <a:srgbClr val="434343"/>
                </a:solidFill>
              </a:defRPr>
            </a:lvl4pPr>
            <a:lvl5pPr indent="-317500" lvl="4" marL="2286000" rtl="0">
              <a:lnSpc>
                <a:spcPct val="115000"/>
              </a:lnSpc>
              <a:spcBef>
                <a:spcPts val="1600"/>
              </a:spcBef>
              <a:spcAft>
                <a:spcPts val="0"/>
              </a:spcAft>
              <a:buClr>
                <a:srgbClr val="434343"/>
              </a:buClr>
              <a:buSzPts val="1400"/>
              <a:buChar char="○"/>
              <a:defRPr>
                <a:solidFill>
                  <a:srgbClr val="434343"/>
                </a:solidFill>
              </a:defRPr>
            </a:lvl5pPr>
            <a:lvl6pPr indent="-317500" lvl="5" marL="2743200" rtl="0">
              <a:lnSpc>
                <a:spcPct val="115000"/>
              </a:lnSpc>
              <a:spcBef>
                <a:spcPts val="1600"/>
              </a:spcBef>
              <a:spcAft>
                <a:spcPts val="0"/>
              </a:spcAft>
              <a:buClr>
                <a:srgbClr val="434343"/>
              </a:buClr>
              <a:buSzPts val="1400"/>
              <a:buChar char="■"/>
              <a:defRPr>
                <a:solidFill>
                  <a:srgbClr val="434343"/>
                </a:solidFill>
              </a:defRPr>
            </a:lvl6pPr>
            <a:lvl7pPr indent="-317500" lvl="6" marL="3200400" rtl="0">
              <a:lnSpc>
                <a:spcPct val="115000"/>
              </a:lnSpc>
              <a:spcBef>
                <a:spcPts val="1600"/>
              </a:spcBef>
              <a:spcAft>
                <a:spcPts val="0"/>
              </a:spcAft>
              <a:buClr>
                <a:srgbClr val="434343"/>
              </a:buClr>
              <a:buSzPts val="1400"/>
              <a:buChar char="●"/>
              <a:defRPr>
                <a:solidFill>
                  <a:srgbClr val="434343"/>
                </a:solidFill>
              </a:defRPr>
            </a:lvl7pPr>
            <a:lvl8pPr indent="-317500" lvl="7" marL="3657600" rtl="0">
              <a:lnSpc>
                <a:spcPct val="115000"/>
              </a:lnSpc>
              <a:spcBef>
                <a:spcPts val="1600"/>
              </a:spcBef>
              <a:spcAft>
                <a:spcPts val="0"/>
              </a:spcAft>
              <a:buClr>
                <a:srgbClr val="434343"/>
              </a:buClr>
              <a:buSzPts val="1400"/>
              <a:buChar char="○"/>
              <a:defRPr>
                <a:solidFill>
                  <a:srgbClr val="434343"/>
                </a:solidFill>
              </a:defRPr>
            </a:lvl8pPr>
            <a:lvl9pPr indent="-317500" lvl="8" marL="4114800" rtl="0">
              <a:lnSpc>
                <a:spcPct val="115000"/>
              </a:lnSpc>
              <a:spcBef>
                <a:spcPts val="1600"/>
              </a:spcBef>
              <a:spcAft>
                <a:spcPts val="1600"/>
              </a:spcAft>
              <a:buClr>
                <a:srgbClr val="434343"/>
              </a:buClr>
              <a:buSzPts val="1400"/>
              <a:buChar char="■"/>
              <a:defRPr>
                <a:solidFill>
                  <a:srgbClr val="434343"/>
                </a:solidFill>
              </a:defRPr>
            </a:lvl9pPr>
          </a:lstStyle>
          <a:p/>
        </p:txBody>
      </p:sp>
      <p:grpSp>
        <p:nvGrpSpPr>
          <p:cNvPr id="1355" name="Google Shape;1355;p31"/>
          <p:cNvGrpSpPr/>
          <p:nvPr/>
        </p:nvGrpSpPr>
        <p:grpSpPr>
          <a:xfrm>
            <a:off x="8242216" y="1787891"/>
            <a:ext cx="671833" cy="565501"/>
            <a:chOff x="1743325" y="1842325"/>
            <a:chExt cx="908250" cy="764500"/>
          </a:xfrm>
        </p:grpSpPr>
        <p:sp>
          <p:nvSpPr>
            <p:cNvPr id="1356" name="Google Shape;1356;p31"/>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1"/>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1"/>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1"/>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0" name="Google Shape;1360;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accent4"/>
        </a:solidFill>
      </p:bgPr>
    </p:bg>
    <p:spTree>
      <p:nvGrpSpPr>
        <p:cNvPr id="1361" name="Shape 1361"/>
        <p:cNvGrpSpPr/>
        <p:nvPr/>
      </p:nvGrpSpPr>
      <p:grpSpPr>
        <a:xfrm>
          <a:off x="0" y="0"/>
          <a:ext cx="0" cy="0"/>
          <a:chOff x="0" y="0"/>
          <a:chExt cx="0" cy="0"/>
        </a:xfrm>
      </p:grpSpPr>
      <p:sp>
        <p:nvSpPr>
          <p:cNvPr id="1362" name="Google Shape;1362;p32"/>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3" name="Google Shape;1363;p32"/>
          <p:cNvGrpSpPr/>
          <p:nvPr/>
        </p:nvGrpSpPr>
        <p:grpSpPr>
          <a:xfrm>
            <a:off x="693501" y="727127"/>
            <a:ext cx="7976312" cy="3501075"/>
            <a:chOff x="719999" y="573225"/>
            <a:chExt cx="7938209" cy="3484350"/>
          </a:xfrm>
        </p:grpSpPr>
        <p:grpSp>
          <p:nvGrpSpPr>
            <p:cNvPr id="1364" name="Google Shape;1364;p32"/>
            <p:cNvGrpSpPr/>
            <p:nvPr/>
          </p:nvGrpSpPr>
          <p:grpSpPr>
            <a:xfrm>
              <a:off x="719999" y="573225"/>
              <a:ext cx="7938209" cy="3484350"/>
              <a:chOff x="720000" y="573225"/>
              <a:chExt cx="7704007" cy="3484350"/>
            </a:xfrm>
          </p:grpSpPr>
          <p:sp>
            <p:nvSpPr>
              <p:cNvPr id="1365" name="Google Shape;1365;p32"/>
              <p:cNvSpPr/>
              <p:nvPr/>
            </p:nvSpPr>
            <p:spPr>
              <a:xfrm>
                <a:off x="720000" y="573225"/>
                <a:ext cx="7704000" cy="426900"/>
              </a:xfrm>
              <a:prstGeom prst="roundRect">
                <a:avLst>
                  <a:gd fmla="val 26774"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2"/>
              <p:cNvSpPr/>
              <p:nvPr/>
            </p:nvSpPr>
            <p:spPr>
              <a:xfrm>
                <a:off x="723907" y="904875"/>
                <a:ext cx="7700100" cy="3152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32"/>
            <p:cNvGrpSpPr/>
            <p:nvPr/>
          </p:nvGrpSpPr>
          <p:grpSpPr>
            <a:xfrm>
              <a:off x="7842475" y="646225"/>
              <a:ext cx="706370" cy="198722"/>
              <a:chOff x="7438100" y="656825"/>
              <a:chExt cx="706370" cy="198722"/>
            </a:xfrm>
          </p:grpSpPr>
          <p:sp>
            <p:nvSpPr>
              <p:cNvPr id="1368" name="Google Shape;1368;p32"/>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2"/>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2"/>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2"/>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2"/>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2"/>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2"/>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2"/>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2"/>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2"/>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2"/>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2"/>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2"/>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1" name="Google Shape;1381;p32"/>
            <p:cNvSpPr/>
            <p:nvPr/>
          </p:nvSpPr>
          <p:spPr>
            <a:xfrm>
              <a:off x="8438217" y="904875"/>
              <a:ext cx="219900" cy="3152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2"/>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3" name="Google Shape;1383;p32"/>
          <p:cNvSpPr txBox="1"/>
          <p:nvPr>
            <p:ph type="ctrTitle"/>
          </p:nvPr>
        </p:nvSpPr>
        <p:spPr>
          <a:xfrm>
            <a:off x="969726" y="1166725"/>
            <a:ext cx="4059600" cy="11265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84" name="Google Shape;1384;p32"/>
          <p:cNvSpPr txBox="1"/>
          <p:nvPr>
            <p:ph idx="1" type="subTitle"/>
          </p:nvPr>
        </p:nvSpPr>
        <p:spPr>
          <a:xfrm>
            <a:off x="969725" y="2178858"/>
            <a:ext cx="3785400" cy="122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gn="ctr">
              <a:lnSpc>
                <a:spcPct val="100000"/>
              </a:lnSpc>
              <a:spcBef>
                <a:spcPts val="0"/>
              </a:spcBef>
              <a:spcAft>
                <a:spcPts val="0"/>
              </a:spcAft>
              <a:buClr>
                <a:schemeClr val="dk1"/>
              </a:buClr>
              <a:buSzPts val="1800"/>
              <a:buNone/>
              <a:defRPr sz="1800">
                <a:solidFill>
                  <a:schemeClr val="dk1"/>
                </a:solidFill>
              </a:defRPr>
            </a:lvl2pPr>
            <a:lvl3pPr lvl="2" rtl="0" algn="ctr">
              <a:lnSpc>
                <a:spcPct val="100000"/>
              </a:lnSpc>
              <a:spcBef>
                <a:spcPts val="0"/>
              </a:spcBef>
              <a:spcAft>
                <a:spcPts val="0"/>
              </a:spcAft>
              <a:buClr>
                <a:schemeClr val="dk1"/>
              </a:buClr>
              <a:buSzPts val="1800"/>
              <a:buNone/>
              <a:defRPr sz="1800">
                <a:solidFill>
                  <a:schemeClr val="dk1"/>
                </a:solidFill>
              </a:defRPr>
            </a:lvl3pPr>
            <a:lvl4pPr lvl="3" rtl="0" algn="ctr">
              <a:lnSpc>
                <a:spcPct val="100000"/>
              </a:lnSpc>
              <a:spcBef>
                <a:spcPts val="0"/>
              </a:spcBef>
              <a:spcAft>
                <a:spcPts val="0"/>
              </a:spcAft>
              <a:buClr>
                <a:schemeClr val="dk1"/>
              </a:buClr>
              <a:buSzPts val="1800"/>
              <a:buNone/>
              <a:defRPr sz="1800">
                <a:solidFill>
                  <a:schemeClr val="dk1"/>
                </a:solidFill>
              </a:defRPr>
            </a:lvl4pPr>
            <a:lvl5pPr lvl="4" rtl="0" algn="ctr">
              <a:lnSpc>
                <a:spcPct val="100000"/>
              </a:lnSpc>
              <a:spcBef>
                <a:spcPts val="0"/>
              </a:spcBef>
              <a:spcAft>
                <a:spcPts val="0"/>
              </a:spcAft>
              <a:buClr>
                <a:schemeClr val="dk1"/>
              </a:buClr>
              <a:buSzPts val="1800"/>
              <a:buNone/>
              <a:defRPr sz="1800">
                <a:solidFill>
                  <a:schemeClr val="dk1"/>
                </a:solidFill>
              </a:defRPr>
            </a:lvl5pPr>
            <a:lvl6pPr lvl="5" rtl="0" algn="ctr">
              <a:lnSpc>
                <a:spcPct val="100000"/>
              </a:lnSpc>
              <a:spcBef>
                <a:spcPts val="0"/>
              </a:spcBef>
              <a:spcAft>
                <a:spcPts val="0"/>
              </a:spcAft>
              <a:buClr>
                <a:schemeClr val="dk1"/>
              </a:buClr>
              <a:buSzPts val="1800"/>
              <a:buNone/>
              <a:defRPr sz="1800">
                <a:solidFill>
                  <a:schemeClr val="dk1"/>
                </a:solidFill>
              </a:defRPr>
            </a:lvl6pPr>
            <a:lvl7pPr lvl="6" rtl="0" algn="ctr">
              <a:lnSpc>
                <a:spcPct val="100000"/>
              </a:lnSpc>
              <a:spcBef>
                <a:spcPts val="0"/>
              </a:spcBef>
              <a:spcAft>
                <a:spcPts val="0"/>
              </a:spcAft>
              <a:buClr>
                <a:schemeClr val="dk1"/>
              </a:buClr>
              <a:buSzPts val="1800"/>
              <a:buNone/>
              <a:defRPr sz="1800">
                <a:solidFill>
                  <a:schemeClr val="dk1"/>
                </a:solidFill>
              </a:defRPr>
            </a:lvl7pPr>
            <a:lvl8pPr lvl="7" rtl="0" algn="ctr">
              <a:lnSpc>
                <a:spcPct val="100000"/>
              </a:lnSpc>
              <a:spcBef>
                <a:spcPts val="0"/>
              </a:spcBef>
              <a:spcAft>
                <a:spcPts val="0"/>
              </a:spcAft>
              <a:buClr>
                <a:schemeClr val="dk1"/>
              </a:buClr>
              <a:buSzPts val="1800"/>
              <a:buNone/>
              <a:defRPr sz="1800">
                <a:solidFill>
                  <a:schemeClr val="dk1"/>
                </a:solidFill>
              </a:defRPr>
            </a:lvl8pPr>
            <a:lvl9pPr lvl="8" rtl="0" algn="ctr">
              <a:lnSpc>
                <a:spcPct val="100000"/>
              </a:lnSpc>
              <a:spcBef>
                <a:spcPts val="0"/>
              </a:spcBef>
              <a:spcAft>
                <a:spcPts val="0"/>
              </a:spcAft>
              <a:buClr>
                <a:schemeClr val="dk1"/>
              </a:buClr>
              <a:buSzPts val="1800"/>
              <a:buNone/>
              <a:defRPr sz="1800">
                <a:solidFill>
                  <a:schemeClr val="dk1"/>
                </a:solidFill>
              </a:defRPr>
            </a:lvl9pPr>
          </a:lstStyle>
          <a:p/>
        </p:txBody>
      </p:sp>
      <p:sp>
        <p:nvSpPr>
          <p:cNvPr id="1385" name="Google Shape;1385;p32"/>
          <p:cNvSpPr txBox="1"/>
          <p:nvPr>
            <p:ph idx="2" type="subTitle"/>
          </p:nvPr>
        </p:nvSpPr>
        <p:spPr>
          <a:xfrm rot="-1560">
            <a:off x="1474550" y="3645133"/>
            <a:ext cx="1983000" cy="564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100"/>
              <a:buNone/>
              <a:defRPr sz="1100"/>
            </a:lvl1pPr>
            <a:lvl2pPr lvl="1" rtl="0" algn="ctr">
              <a:lnSpc>
                <a:spcPct val="100000"/>
              </a:lnSpc>
              <a:spcBef>
                <a:spcPts val="0"/>
              </a:spcBef>
              <a:spcAft>
                <a:spcPts val="0"/>
              </a:spcAft>
              <a:buClr>
                <a:schemeClr val="dk1"/>
              </a:buClr>
              <a:buSzPts val="1100"/>
              <a:buNone/>
              <a:defRPr sz="1100">
                <a:solidFill>
                  <a:schemeClr val="dk1"/>
                </a:solidFill>
              </a:defRPr>
            </a:lvl2pPr>
            <a:lvl3pPr lvl="2" rtl="0" algn="ctr">
              <a:lnSpc>
                <a:spcPct val="100000"/>
              </a:lnSpc>
              <a:spcBef>
                <a:spcPts val="0"/>
              </a:spcBef>
              <a:spcAft>
                <a:spcPts val="0"/>
              </a:spcAft>
              <a:buClr>
                <a:schemeClr val="dk1"/>
              </a:buClr>
              <a:buSzPts val="1100"/>
              <a:buNone/>
              <a:defRPr sz="1100">
                <a:solidFill>
                  <a:schemeClr val="dk1"/>
                </a:solidFill>
              </a:defRPr>
            </a:lvl3pPr>
            <a:lvl4pPr lvl="3" rtl="0" algn="ctr">
              <a:lnSpc>
                <a:spcPct val="100000"/>
              </a:lnSpc>
              <a:spcBef>
                <a:spcPts val="0"/>
              </a:spcBef>
              <a:spcAft>
                <a:spcPts val="0"/>
              </a:spcAft>
              <a:buClr>
                <a:schemeClr val="dk1"/>
              </a:buClr>
              <a:buSzPts val="1100"/>
              <a:buNone/>
              <a:defRPr sz="1100">
                <a:solidFill>
                  <a:schemeClr val="dk1"/>
                </a:solidFill>
              </a:defRPr>
            </a:lvl4pPr>
            <a:lvl5pPr lvl="4" rtl="0" algn="ctr">
              <a:lnSpc>
                <a:spcPct val="100000"/>
              </a:lnSpc>
              <a:spcBef>
                <a:spcPts val="0"/>
              </a:spcBef>
              <a:spcAft>
                <a:spcPts val="0"/>
              </a:spcAft>
              <a:buClr>
                <a:schemeClr val="dk1"/>
              </a:buClr>
              <a:buSzPts val="1100"/>
              <a:buNone/>
              <a:defRPr sz="1100">
                <a:solidFill>
                  <a:schemeClr val="dk1"/>
                </a:solidFill>
              </a:defRPr>
            </a:lvl5pPr>
            <a:lvl6pPr lvl="5" rtl="0" algn="ctr">
              <a:lnSpc>
                <a:spcPct val="100000"/>
              </a:lnSpc>
              <a:spcBef>
                <a:spcPts val="0"/>
              </a:spcBef>
              <a:spcAft>
                <a:spcPts val="0"/>
              </a:spcAft>
              <a:buClr>
                <a:schemeClr val="dk1"/>
              </a:buClr>
              <a:buSzPts val="1100"/>
              <a:buNone/>
              <a:defRPr sz="1100">
                <a:solidFill>
                  <a:schemeClr val="dk1"/>
                </a:solidFill>
              </a:defRPr>
            </a:lvl6pPr>
            <a:lvl7pPr lvl="6" rtl="0" algn="ctr">
              <a:lnSpc>
                <a:spcPct val="100000"/>
              </a:lnSpc>
              <a:spcBef>
                <a:spcPts val="0"/>
              </a:spcBef>
              <a:spcAft>
                <a:spcPts val="0"/>
              </a:spcAft>
              <a:buClr>
                <a:schemeClr val="dk1"/>
              </a:buClr>
              <a:buSzPts val="1100"/>
              <a:buNone/>
              <a:defRPr sz="1100">
                <a:solidFill>
                  <a:schemeClr val="dk1"/>
                </a:solidFill>
              </a:defRPr>
            </a:lvl7pPr>
            <a:lvl8pPr lvl="7" rtl="0" algn="ctr">
              <a:lnSpc>
                <a:spcPct val="100000"/>
              </a:lnSpc>
              <a:spcBef>
                <a:spcPts val="0"/>
              </a:spcBef>
              <a:spcAft>
                <a:spcPts val="0"/>
              </a:spcAft>
              <a:buClr>
                <a:schemeClr val="dk1"/>
              </a:buClr>
              <a:buSzPts val="1100"/>
              <a:buNone/>
              <a:defRPr sz="1100">
                <a:solidFill>
                  <a:schemeClr val="dk1"/>
                </a:solidFill>
              </a:defRPr>
            </a:lvl8pPr>
            <a:lvl9pPr lvl="8" rtl="0" algn="ctr">
              <a:lnSpc>
                <a:spcPct val="100000"/>
              </a:lnSpc>
              <a:spcBef>
                <a:spcPts val="0"/>
              </a:spcBef>
              <a:spcAft>
                <a:spcPts val="0"/>
              </a:spcAft>
              <a:buClr>
                <a:schemeClr val="dk1"/>
              </a:buClr>
              <a:buSzPts val="1100"/>
              <a:buNone/>
              <a:defRPr sz="1100">
                <a:solidFill>
                  <a:schemeClr val="dk1"/>
                </a:solidFill>
              </a:defRPr>
            </a:lvl9pPr>
          </a:lstStyle>
          <a:p/>
        </p:txBody>
      </p:sp>
      <p:sp>
        <p:nvSpPr>
          <p:cNvPr id="1386" name="Google Shape;1386;p32"/>
          <p:cNvSpPr/>
          <p:nvPr/>
        </p:nvSpPr>
        <p:spPr>
          <a:xfrm>
            <a:off x="5105537" y="2073300"/>
            <a:ext cx="3457500" cy="426900"/>
          </a:xfrm>
          <a:prstGeom prst="roundRect">
            <a:avLst>
              <a:gd fmla="val 2677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2"/>
          <p:cNvSpPr/>
          <p:nvPr/>
        </p:nvSpPr>
        <p:spPr>
          <a:xfrm>
            <a:off x="5107950" y="2404950"/>
            <a:ext cx="3455100" cy="13479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8" name="Google Shape;1388;p32"/>
          <p:cNvGrpSpPr/>
          <p:nvPr/>
        </p:nvGrpSpPr>
        <p:grpSpPr>
          <a:xfrm>
            <a:off x="7770325" y="2143288"/>
            <a:ext cx="706370" cy="198722"/>
            <a:chOff x="7438100" y="656825"/>
            <a:chExt cx="706370" cy="198722"/>
          </a:xfrm>
        </p:grpSpPr>
        <p:sp>
          <p:nvSpPr>
            <p:cNvPr id="1389" name="Google Shape;1389;p32"/>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2"/>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2"/>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2"/>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2"/>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2"/>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2"/>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2"/>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2"/>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2"/>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2"/>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2"/>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2"/>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2" name="Google Shape;1402;p32"/>
          <p:cNvSpPr txBox="1"/>
          <p:nvPr/>
        </p:nvSpPr>
        <p:spPr>
          <a:xfrm>
            <a:off x="5305650" y="2601975"/>
            <a:ext cx="3057300" cy="9699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100">
                <a:solidFill>
                  <a:schemeClr val="dk1"/>
                </a:solidFill>
                <a:latin typeface="Roboto Mono"/>
                <a:ea typeface="Roboto Mono"/>
                <a:cs typeface="Roboto Mono"/>
                <a:sym typeface="Roboto Mono"/>
              </a:rPr>
              <a:t>CREDITS:</a:t>
            </a:r>
            <a:r>
              <a:rPr lang="en" sz="1100">
                <a:solidFill>
                  <a:schemeClr val="dk1"/>
                </a:solidFill>
                <a:latin typeface="Roboto Mono"/>
                <a:ea typeface="Roboto Mono"/>
                <a:cs typeface="Roboto Mono"/>
                <a:sym typeface="Roboto Mono"/>
              </a:rPr>
              <a:t> This presentation template was created by </a:t>
            </a:r>
            <a:r>
              <a:rPr b="1" lang="en" sz="1100">
                <a:solidFill>
                  <a:schemeClr val="dk1"/>
                </a:solidFill>
                <a:uFill>
                  <a:noFill/>
                </a:uFill>
                <a:latin typeface="Roboto Mono"/>
                <a:ea typeface="Roboto Mono"/>
                <a:cs typeface="Roboto Mono"/>
                <a:sym typeface="Roboto Mono"/>
                <a:hlinkClick r:id="rId2">
                  <a:extLst>
                    <a:ext uri="{A12FA001-AC4F-418D-AE19-62706E023703}">
                      <ahyp:hlinkClr val="tx"/>
                    </a:ext>
                  </a:extLst>
                </a:hlinkClick>
              </a:rPr>
              <a:t>Slidesgo</a:t>
            </a:r>
            <a:r>
              <a:rPr b="1" lang="en" sz="1100">
                <a:solidFill>
                  <a:schemeClr val="dk1"/>
                </a:solidFill>
                <a:latin typeface="Roboto Mono"/>
                <a:ea typeface="Roboto Mono"/>
                <a:cs typeface="Roboto Mono"/>
                <a:sym typeface="Roboto Mono"/>
              </a:rPr>
              <a:t>,</a:t>
            </a:r>
            <a:r>
              <a:rPr lang="en" sz="1100">
                <a:solidFill>
                  <a:schemeClr val="dk1"/>
                </a:solidFill>
                <a:latin typeface="Roboto Mono"/>
                <a:ea typeface="Roboto Mono"/>
                <a:cs typeface="Roboto Mono"/>
                <a:sym typeface="Roboto Mono"/>
              </a:rPr>
              <a:t> including icons by </a:t>
            </a:r>
            <a:r>
              <a:rPr b="1" lang="en" sz="1100">
                <a:solidFill>
                  <a:schemeClr val="dk1"/>
                </a:solidFill>
                <a:uFill>
                  <a:noFill/>
                </a:uFill>
                <a:latin typeface="Roboto Mono"/>
                <a:ea typeface="Roboto Mono"/>
                <a:cs typeface="Roboto Mono"/>
                <a:sym typeface="Roboto Mono"/>
                <a:hlinkClick r:id="rId3">
                  <a:extLst>
                    <a:ext uri="{A12FA001-AC4F-418D-AE19-62706E023703}">
                      <ahyp:hlinkClr val="tx"/>
                    </a:ext>
                  </a:extLst>
                </a:hlinkClick>
              </a:rPr>
              <a:t>Flaticon</a:t>
            </a:r>
            <a:r>
              <a:rPr b="1" lang="en" sz="1100">
                <a:solidFill>
                  <a:schemeClr val="dk1"/>
                </a:solidFill>
                <a:latin typeface="Roboto Mono"/>
                <a:ea typeface="Roboto Mono"/>
                <a:cs typeface="Roboto Mono"/>
                <a:sym typeface="Roboto Mono"/>
              </a:rPr>
              <a:t>,</a:t>
            </a:r>
            <a:r>
              <a:rPr lang="en" sz="1100">
                <a:solidFill>
                  <a:schemeClr val="dk1"/>
                </a:solidFill>
                <a:latin typeface="Roboto Mono"/>
                <a:ea typeface="Roboto Mono"/>
                <a:cs typeface="Roboto Mono"/>
                <a:sym typeface="Roboto Mono"/>
              </a:rPr>
              <a:t> and infographics &amp; images by </a:t>
            </a:r>
            <a:r>
              <a:rPr b="1" lang="en" sz="1100">
                <a:solidFill>
                  <a:schemeClr val="dk1"/>
                </a:solidFill>
                <a:uFill>
                  <a:noFill/>
                </a:uFill>
                <a:latin typeface="Roboto Mono"/>
                <a:ea typeface="Roboto Mono"/>
                <a:cs typeface="Roboto Mono"/>
                <a:sym typeface="Roboto Mono"/>
                <a:hlinkClick r:id="rId4">
                  <a:extLst>
                    <a:ext uri="{A12FA001-AC4F-418D-AE19-62706E023703}">
                      <ahyp:hlinkClr val="tx"/>
                    </a:ext>
                  </a:extLst>
                </a:hlinkClick>
              </a:rPr>
              <a:t>Freepik</a:t>
            </a:r>
            <a:endParaRPr b="1" sz="1100">
              <a:solidFill>
                <a:schemeClr val="dk1"/>
              </a:solidFill>
              <a:latin typeface="Roboto Mono"/>
              <a:ea typeface="Roboto Mono"/>
              <a:cs typeface="Roboto Mono"/>
              <a:sym typeface="Roboto Mono"/>
            </a:endParaRPr>
          </a:p>
        </p:txBody>
      </p:sp>
      <p:sp>
        <p:nvSpPr>
          <p:cNvPr id="1403" name="Google Shape;1403;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solidFill>
          <a:schemeClr val="accent1"/>
        </a:solidFill>
      </p:bgPr>
    </p:bg>
    <p:spTree>
      <p:nvGrpSpPr>
        <p:cNvPr id="1404" name="Shape 1404"/>
        <p:cNvGrpSpPr/>
        <p:nvPr/>
      </p:nvGrpSpPr>
      <p:grpSpPr>
        <a:xfrm>
          <a:off x="0" y="0"/>
          <a:ext cx="0" cy="0"/>
          <a:chOff x="0" y="0"/>
          <a:chExt cx="0" cy="0"/>
        </a:xfrm>
      </p:grpSpPr>
      <p:sp>
        <p:nvSpPr>
          <p:cNvPr id="1405" name="Google Shape;1405;p33"/>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6" name="Google Shape;1406;p33"/>
          <p:cNvGrpSpPr/>
          <p:nvPr/>
        </p:nvGrpSpPr>
        <p:grpSpPr>
          <a:xfrm>
            <a:off x="384091" y="156316"/>
            <a:ext cx="671833" cy="565501"/>
            <a:chOff x="1743325" y="1842325"/>
            <a:chExt cx="908250" cy="764500"/>
          </a:xfrm>
        </p:grpSpPr>
        <p:sp>
          <p:nvSpPr>
            <p:cNvPr id="1407" name="Google Shape;1407;p33"/>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3"/>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3"/>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3"/>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33"/>
          <p:cNvGrpSpPr/>
          <p:nvPr/>
        </p:nvGrpSpPr>
        <p:grpSpPr>
          <a:xfrm>
            <a:off x="1241341" y="156316"/>
            <a:ext cx="671833" cy="565501"/>
            <a:chOff x="1743325" y="1842325"/>
            <a:chExt cx="908250" cy="764500"/>
          </a:xfrm>
        </p:grpSpPr>
        <p:sp>
          <p:nvSpPr>
            <p:cNvPr id="1412" name="Google Shape;1412;p33"/>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3"/>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3"/>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3"/>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6" name="Google Shape;1416;p33"/>
          <p:cNvGrpSpPr/>
          <p:nvPr/>
        </p:nvGrpSpPr>
        <p:grpSpPr>
          <a:xfrm>
            <a:off x="693499" y="406664"/>
            <a:ext cx="7976312" cy="4317750"/>
            <a:chOff x="719999" y="573225"/>
            <a:chExt cx="7938209" cy="4317750"/>
          </a:xfrm>
        </p:grpSpPr>
        <p:grpSp>
          <p:nvGrpSpPr>
            <p:cNvPr id="1417" name="Google Shape;1417;p33"/>
            <p:cNvGrpSpPr/>
            <p:nvPr/>
          </p:nvGrpSpPr>
          <p:grpSpPr>
            <a:xfrm>
              <a:off x="719999" y="573225"/>
              <a:ext cx="7938209" cy="4317750"/>
              <a:chOff x="720000" y="573225"/>
              <a:chExt cx="7704007" cy="4317750"/>
            </a:xfrm>
          </p:grpSpPr>
          <p:sp>
            <p:nvSpPr>
              <p:cNvPr id="1418" name="Google Shape;1418;p33"/>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19" name="Google Shape;1419;p33"/>
              <p:cNvSpPr/>
              <p:nvPr/>
            </p:nvSpPr>
            <p:spPr>
              <a:xfrm>
                <a:off x="723907" y="904875"/>
                <a:ext cx="7700100" cy="3986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420" name="Google Shape;1420;p33"/>
            <p:cNvGrpSpPr/>
            <p:nvPr/>
          </p:nvGrpSpPr>
          <p:grpSpPr>
            <a:xfrm>
              <a:off x="7842475" y="646225"/>
              <a:ext cx="706370" cy="198722"/>
              <a:chOff x="7438100" y="656825"/>
              <a:chExt cx="706370" cy="198722"/>
            </a:xfrm>
          </p:grpSpPr>
          <p:sp>
            <p:nvSpPr>
              <p:cNvPr id="1421" name="Google Shape;1421;p33"/>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2" name="Google Shape;1422;p33"/>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3" name="Google Shape;1423;p33"/>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4" name="Google Shape;1424;p33"/>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5" name="Google Shape;1425;p33"/>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6" name="Google Shape;1426;p33"/>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7" name="Google Shape;1427;p33"/>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8" name="Google Shape;1428;p33"/>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29" name="Google Shape;1429;p33"/>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0" name="Google Shape;1430;p33"/>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1" name="Google Shape;1431;p33"/>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2" name="Google Shape;1432;p33"/>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3" name="Google Shape;1433;p33"/>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434" name="Google Shape;1434;p33"/>
            <p:cNvSpPr/>
            <p:nvPr/>
          </p:nvSpPr>
          <p:spPr>
            <a:xfrm>
              <a:off x="8438202" y="904875"/>
              <a:ext cx="219900" cy="3986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35" name="Google Shape;1435;p33"/>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436" name="Google Shape;1436;p33"/>
          <p:cNvGrpSpPr/>
          <p:nvPr/>
        </p:nvGrpSpPr>
        <p:grpSpPr>
          <a:xfrm>
            <a:off x="927325" y="4278088"/>
            <a:ext cx="612000" cy="809475"/>
            <a:chOff x="1624275" y="796950"/>
            <a:chExt cx="612000" cy="809475"/>
          </a:xfrm>
        </p:grpSpPr>
        <p:sp>
          <p:nvSpPr>
            <p:cNvPr id="1437" name="Google Shape;1437;p33"/>
            <p:cNvSpPr/>
            <p:nvPr/>
          </p:nvSpPr>
          <p:spPr>
            <a:xfrm>
              <a:off x="1629350" y="802025"/>
              <a:ext cx="601850" cy="799325"/>
            </a:xfrm>
            <a:custGeom>
              <a:rect b="b" l="l" r="r" t="t"/>
              <a:pathLst>
                <a:path extrusionOk="0" h="31973" w="24074">
                  <a:moveTo>
                    <a:pt x="0" y="0"/>
                  </a:moveTo>
                  <a:lnTo>
                    <a:pt x="0" y="31973"/>
                  </a:lnTo>
                  <a:lnTo>
                    <a:pt x="24073" y="31973"/>
                  </a:lnTo>
                  <a:lnTo>
                    <a:pt x="24073" y="5787"/>
                  </a:lnTo>
                  <a:lnTo>
                    <a:pt x="186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3"/>
            <p:cNvSpPr/>
            <p:nvPr/>
          </p:nvSpPr>
          <p:spPr>
            <a:xfrm>
              <a:off x="1624275" y="796950"/>
              <a:ext cx="612000" cy="809475"/>
            </a:xfrm>
            <a:custGeom>
              <a:rect b="b" l="l" r="r" t="t"/>
              <a:pathLst>
                <a:path extrusionOk="0" h="32379" w="24480">
                  <a:moveTo>
                    <a:pt x="18776" y="406"/>
                  </a:moveTo>
                  <a:lnTo>
                    <a:pt x="24073" y="6070"/>
                  </a:lnTo>
                  <a:lnTo>
                    <a:pt x="24073" y="31973"/>
                  </a:lnTo>
                  <a:lnTo>
                    <a:pt x="406" y="31973"/>
                  </a:lnTo>
                  <a:lnTo>
                    <a:pt x="406" y="406"/>
                  </a:lnTo>
                  <a:close/>
                  <a:moveTo>
                    <a:pt x="0" y="0"/>
                  </a:moveTo>
                  <a:lnTo>
                    <a:pt x="0" y="32379"/>
                  </a:lnTo>
                  <a:lnTo>
                    <a:pt x="24480" y="32379"/>
                  </a:lnTo>
                  <a:lnTo>
                    <a:pt x="24480" y="5909"/>
                  </a:lnTo>
                  <a:lnTo>
                    <a:pt x="1895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3"/>
            <p:cNvSpPr/>
            <p:nvPr/>
          </p:nvSpPr>
          <p:spPr>
            <a:xfrm>
              <a:off x="2091050" y="799375"/>
              <a:ext cx="143275" cy="157375"/>
            </a:xfrm>
            <a:custGeom>
              <a:rect b="b" l="l" r="r" t="t"/>
              <a:pathLst>
                <a:path extrusionOk="0" h="6295" w="5731">
                  <a:moveTo>
                    <a:pt x="0" y="1"/>
                  </a:moveTo>
                  <a:lnTo>
                    <a:pt x="0" y="6295"/>
                  </a:lnTo>
                  <a:lnTo>
                    <a:pt x="5731" y="6295"/>
                  </a:lnTo>
                  <a:lnTo>
                    <a:pt x="5731" y="5889"/>
                  </a:lnTo>
                  <a:lnTo>
                    <a:pt x="407" y="5889"/>
                  </a:lnTo>
                  <a:lnTo>
                    <a:pt x="4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3"/>
            <p:cNvSpPr/>
            <p:nvPr/>
          </p:nvSpPr>
          <p:spPr>
            <a:xfrm>
              <a:off x="1721775" y="1130775"/>
              <a:ext cx="416950" cy="10175"/>
            </a:xfrm>
            <a:custGeom>
              <a:rect b="b" l="l" r="r" t="t"/>
              <a:pathLst>
                <a:path extrusionOk="0" h="407"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3"/>
            <p:cNvSpPr/>
            <p:nvPr/>
          </p:nvSpPr>
          <p:spPr>
            <a:xfrm>
              <a:off x="1721775" y="1217325"/>
              <a:ext cx="416950" cy="10200"/>
            </a:xfrm>
            <a:custGeom>
              <a:rect b="b" l="l" r="r" t="t"/>
              <a:pathLst>
                <a:path extrusionOk="0" h="408"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3"/>
            <p:cNvSpPr/>
            <p:nvPr/>
          </p:nvSpPr>
          <p:spPr>
            <a:xfrm>
              <a:off x="1721775" y="1303875"/>
              <a:ext cx="416950" cy="10175"/>
            </a:xfrm>
            <a:custGeom>
              <a:rect b="b" l="l" r="r" t="t"/>
              <a:pathLst>
                <a:path extrusionOk="0" h="407" w="16678">
                  <a:moveTo>
                    <a:pt x="1" y="1"/>
                  </a:moveTo>
                  <a:lnTo>
                    <a:pt x="1" y="407"/>
                  </a:lnTo>
                  <a:lnTo>
                    <a:pt x="16678" y="407"/>
                  </a:lnTo>
                  <a:lnTo>
                    <a:pt x="1667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3"/>
            <p:cNvSpPr/>
            <p:nvPr/>
          </p:nvSpPr>
          <p:spPr>
            <a:xfrm>
              <a:off x="1721775" y="1390425"/>
              <a:ext cx="416950" cy="10200"/>
            </a:xfrm>
            <a:custGeom>
              <a:rect b="b" l="l" r="r" t="t"/>
              <a:pathLst>
                <a:path extrusionOk="0" h="408" w="16678">
                  <a:moveTo>
                    <a:pt x="1" y="0"/>
                  </a:moveTo>
                  <a:lnTo>
                    <a:pt x="1" y="408"/>
                  </a:lnTo>
                  <a:lnTo>
                    <a:pt x="16678" y="408"/>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33"/>
          <p:cNvGrpSpPr/>
          <p:nvPr/>
        </p:nvGrpSpPr>
        <p:grpSpPr>
          <a:xfrm>
            <a:off x="1665657" y="4551389"/>
            <a:ext cx="2006046" cy="375307"/>
            <a:chOff x="3667675" y="3227975"/>
            <a:chExt cx="1117450" cy="209050"/>
          </a:xfrm>
        </p:grpSpPr>
        <p:sp>
          <p:nvSpPr>
            <p:cNvPr id="1445" name="Google Shape;1445;p33"/>
            <p:cNvSpPr/>
            <p:nvPr/>
          </p:nvSpPr>
          <p:spPr>
            <a:xfrm>
              <a:off x="3677625" y="3238075"/>
              <a:ext cx="81550" cy="81525"/>
            </a:xfrm>
            <a:custGeom>
              <a:rect b="b" l="l" r="r" t="t"/>
              <a:pathLst>
                <a:path extrusionOk="0" h="3261" w="3262">
                  <a:moveTo>
                    <a:pt x="1630" y="0"/>
                  </a:moveTo>
                  <a:cubicBezTo>
                    <a:pt x="732" y="0"/>
                    <a:pt x="0" y="731"/>
                    <a:pt x="0" y="1630"/>
                  </a:cubicBezTo>
                  <a:cubicBezTo>
                    <a:pt x="0" y="2530"/>
                    <a:pt x="732" y="3260"/>
                    <a:pt x="1630" y="3260"/>
                  </a:cubicBezTo>
                  <a:cubicBezTo>
                    <a:pt x="2530" y="3260"/>
                    <a:pt x="3261" y="2530"/>
                    <a:pt x="3261" y="1630"/>
                  </a:cubicBezTo>
                  <a:cubicBezTo>
                    <a:pt x="3261" y="732"/>
                    <a:pt x="2530" y="0"/>
                    <a:pt x="1630" y="0"/>
                  </a:cubicBezTo>
                  <a:close/>
                </a:path>
              </a:pathLst>
            </a:custGeom>
            <a:solidFill>
              <a:srgbClr val="835A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3"/>
            <p:cNvSpPr/>
            <p:nvPr/>
          </p:nvSpPr>
          <p:spPr>
            <a:xfrm>
              <a:off x="3739475" y="3237975"/>
              <a:ext cx="973725" cy="189075"/>
            </a:xfrm>
            <a:custGeom>
              <a:rect b="b" l="l" r="r" t="t"/>
              <a:pathLst>
                <a:path extrusionOk="0" h="7563" w="38949">
                  <a:moveTo>
                    <a:pt x="12705" y="0"/>
                  </a:moveTo>
                  <a:cubicBezTo>
                    <a:pt x="10220" y="0"/>
                    <a:pt x="8959" y="1602"/>
                    <a:pt x="8038" y="2773"/>
                  </a:cubicBezTo>
                  <a:cubicBezTo>
                    <a:pt x="7226" y="3804"/>
                    <a:pt x="6798" y="4300"/>
                    <a:pt x="5936" y="4300"/>
                  </a:cubicBezTo>
                  <a:cubicBezTo>
                    <a:pt x="5074" y="4300"/>
                    <a:pt x="4645" y="3804"/>
                    <a:pt x="3834" y="2773"/>
                  </a:cubicBezTo>
                  <a:cubicBezTo>
                    <a:pt x="3108" y="1850"/>
                    <a:pt x="2169" y="660"/>
                    <a:pt x="587" y="197"/>
                  </a:cubicBezTo>
                  <a:lnTo>
                    <a:pt x="587" y="197"/>
                  </a:lnTo>
                  <a:cubicBezTo>
                    <a:pt x="956" y="564"/>
                    <a:pt x="1186" y="1073"/>
                    <a:pt x="1186" y="1634"/>
                  </a:cubicBezTo>
                  <a:cubicBezTo>
                    <a:pt x="1186" y="2452"/>
                    <a:pt x="699" y="3157"/>
                    <a:pt x="1" y="3478"/>
                  </a:cubicBezTo>
                  <a:cubicBezTo>
                    <a:pt x="406" y="3715"/>
                    <a:pt x="763" y="4149"/>
                    <a:pt x="1269" y="4791"/>
                  </a:cubicBezTo>
                  <a:cubicBezTo>
                    <a:pt x="2190" y="5962"/>
                    <a:pt x="3452" y="7563"/>
                    <a:pt x="5936" y="7563"/>
                  </a:cubicBezTo>
                  <a:cubicBezTo>
                    <a:pt x="8420" y="7563"/>
                    <a:pt x="9682" y="5962"/>
                    <a:pt x="10603" y="4791"/>
                  </a:cubicBezTo>
                  <a:cubicBezTo>
                    <a:pt x="11415" y="3760"/>
                    <a:pt x="11843" y="3264"/>
                    <a:pt x="12705" y="3264"/>
                  </a:cubicBezTo>
                  <a:cubicBezTo>
                    <a:pt x="13566" y="3264"/>
                    <a:pt x="13995" y="3760"/>
                    <a:pt x="14808" y="4791"/>
                  </a:cubicBezTo>
                  <a:cubicBezTo>
                    <a:pt x="15728" y="5962"/>
                    <a:pt x="16990" y="7563"/>
                    <a:pt x="19474" y="7563"/>
                  </a:cubicBezTo>
                  <a:cubicBezTo>
                    <a:pt x="21958" y="7563"/>
                    <a:pt x="23220" y="5962"/>
                    <a:pt x="24141" y="4791"/>
                  </a:cubicBezTo>
                  <a:cubicBezTo>
                    <a:pt x="24953" y="3760"/>
                    <a:pt x="25382" y="3264"/>
                    <a:pt x="26243" y="3264"/>
                  </a:cubicBezTo>
                  <a:cubicBezTo>
                    <a:pt x="27105" y="3264"/>
                    <a:pt x="27534" y="3760"/>
                    <a:pt x="28346" y="4791"/>
                  </a:cubicBezTo>
                  <a:cubicBezTo>
                    <a:pt x="29267" y="5962"/>
                    <a:pt x="30528" y="7563"/>
                    <a:pt x="33013" y="7563"/>
                  </a:cubicBezTo>
                  <a:cubicBezTo>
                    <a:pt x="35498" y="7563"/>
                    <a:pt x="36759" y="5962"/>
                    <a:pt x="37680" y="4791"/>
                  </a:cubicBezTo>
                  <a:cubicBezTo>
                    <a:pt x="38186" y="4149"/>
                    <a:pt x="38543" y="3715"/>
                    <a:pt x="38949" y="3478"/>
                  </a:cubicBezTo>
                  <a:cubicBezTo>
                    <a:pt x="38250" y="3157"/>
                    <a:pt x="37764" y="2451"/>
                    <a:pt x="37764" y="1632"/>
                  </a:cubicBezTo>
                  <a:cubicBezTo>
                    <a:pt x="37764" y="1073"/>
                    <a:pt x="37990" y="566"/>
                    <a:pt x="38357" y="199"/>
                  </a:cubicBezTo>
                  <a:lnTo>
                    <a:pt x="38357" y="199"/>
                  </a:lnTo>
                  <a:cubicBezTo>
                    <a:pt x="36778" y="662"/>
                    <a:pt x="35841" y="1851"/>
                    <a:pt x="35115" y="2773"/>
                  </a:cubicBezTo>
                  <a:cubicBezTo>
                    <a:pt x="34304" y="3804"/>
                    <a:pt x="33875" y="4300"/>
                    <a:pt x="33013" y="4300"/>
                  </a:cubicBezTo>
                  <a:cubicBezTo>
                    <a:pt x="32152" y="4300"/>
                    <a:pt x="31723" y="3804"/>
                    <a:pt x="30910" y="2773"/>
                  </a:cubicBezTo>
                  <a:cubicBezTo>
                    <a:pt x="29990" y="1602"/>
                    <a:pt x="28728" y="0"/>
                    <a:pt x="26243" y="0"/>
                  </a:cubicBezTo>
                  <a:cubicBezTo>
                    <a:pt x="23759" y="0"/>
                    <a:pt x="22498" y="1602"/>
                    <a:pt x="21576" y="2773"/>
                  </a:cubicBezTo>
                  <a:cubicBezTo>
                    <a:pt x="20765" y="3804"/>
                    <a:pt x="20336" y="4300"/>
                    <a:pt x="19474" y="4300"/>
                  </a:cubicBezTo>
                  <a:cubicBezTo>
                    <a:pt x="18612" y="4300"/>
                    <a:pt x="18183" y="3804"/>
                    <a:pt x="17372" y="2773"/>
                  </a:cubicBezTo>
                  <a:cubicBezTo>
                    <a:pt x="16450" y="1602"/>
                    <a:pt x="15190" y="0"/>
                    <a:pt x="12705" y="0"/>
                  </a:cubicBezTo>
                  <a:close/>
                </a:path>
              </a:pathLst>
            </a:custGeom>
            <a:solidFill>
              <a:srgbClr val="835A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3"/>
            <p:cNvSpPr/>
            <p:nvPr/>
          </p:nvSpPr>
          <p:spPr>
            <a:xfrm>
              <a:off x="4693475" y="3237950"/>
              <a:ext cx="81700" cy="81675"/>
            </a:xfrm>
            <a:custGeom>
              <a:rect b="b" l="l" r="r" t="t"/>
              <a:pathLst>
                <a:path extrusionOk="0" h="3267" w="3268">
                  <a:moveTo>
                    <a:pt x="1635" y="0"/>
                  </a:moveTo>
                  <a:cubicBezTo>
                    <a:pt x="1631" y="1"/>
                    <a:pt x="1627" y="1"/>
                    <a:pt x="1622" y="1"/>
                  </a:cubicBezTo>
                  <a:cubicBezTo>
                    <a:pt x="1615" y="1"/>
                    <a:pt x="1607" y="2"/>
                    <a:pt x="1600" y="2"/>
                  </a:cubicBezTo>
                  <a:cubicBezTo>
                    <a:pt x="715" y="20"/>
                    <a:pt x="1" y="744"/>
                    <a:pt x="1" y="1633"/>
                  </a:cubicBezTo>
                  <a:cubicBezTo>
                    <a:pt x="1" y="2534"/>
                    <a:pt x="733" y="3266"/>
                    <a:pt x="1634" y="3266"/>
                  </a:cubicBezTo>
                  <a:cubicBezTo>
                    <a:pt x="2534" y="3266"/>
                    <a:pt x="3267" y="2534"/>
                    <a:pt x="3267" y="1633"/>
                  </a:cubicBezTo>
                  <a:cubicBezTo>
                    <a:pt x="3267" y="733"/>
                    <a:pt x="2534" y="1"/>
                    <a:pt x="1635" y="0"/>
                  </a:cubicBezTo>
                  <a:close/>
                </a:path>
              </a:pathLst>
            </a:custGeom>
            <a:solidFill>
              <a:srgbClr val="835A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3"/>
            <p:cNvSpPr/>
            <p:nvPr/>
          </p:nvSpPr>
          <p:spPr>
            <a:xfrm>
              <a:off x="3718575" y="3319575"/>
              <a:ext cx="1015325" cy="117450"/>
            </a:xfrm>
            <a:custGeom>
              <a:rect b="b" l="l" r="r" t="t"/>
              <a:pathLst>
                <a:path extrusionOk="0" h="4698" w="40613">
                  <a:moveTo>
                    <a:pt x="13541" y="0"/>
                  </a:moveTo>
                  <a:cubicBezTo>
                    <a:pt x="12679" y="0"/>
                    <a:pt x="12250" y="496"/>
                    <a:pt x="11439" y="1527"/>
                  </a:cubicBezTo>
                  <a:cubicBezTo>
                    <a:pt x="10518" y="2698"/>
                    <a:pt x="9256" y="4299"/>
                    <a:pt x="6772" y="4299"/>
                  </a:cubicBezTo>
                  <a:cubicBezTo>
                    <a:pt x="4287" y="4299"/>
                    <a:pt x="3026" y="2698"/>
                    <a:pt x="2105" y="1527"/>
                  </a:cubicBezTo>
                  <a:cubicBezTo>
                    <a:pt x="1599" y="885"/>
                    <a:pt x="1242" y="451"/>
                    <a:pt x="837" y="214"/>
                  </a:cubicBezTo>
                  <a:cubicBezTo>
                    <a:pt x="582" y="331"/>
                    <a:pt x="298" y="397"/>
                    <a:pt x="1" y="399"/>
                  </a:cubicBezTo>
                  <a:lnTo>
                    <a:pt x="2" y="399"/>
                  </a:lnTo>
                  <a:cubicBezTo>
                    <a:pt x="626" y="399"/>
                    <a:pt x="927" y="675"/>
                    <a:pt x="1792" y="1774"/>
                  </a:cubicBezTo>
                  <a:cubicBezTo>
                    <a:pt x="2763" y="3008"/>
                    <a:pt x="4093" y="4697"/>
                    <a:pt x="6772" y="4697"/>
                  </a:cubicBezTo>
                  <a:cubicBezTo>
                    <a:pt x="9450" y="4697"/>
                    <a:pt x="10780" y="3008"/>
                    <a:pt x="11751" y="1774"/>
                  </a:cubicBezTo>
                  <a:cubicBezTo>
                    <a:pt x="12616" y="675"/>
                    <a:pt x="12917" y="399"/>
                    <a:pt x="13541" y="399"/>
                  </a:cubicBezTo>
                  <a:cubicBezTo>
                    <a:pt x="14164" y="399"/>
                    <a:pt x="14465" y="675"/>
                    <a:pt x="15330" y="1774"/>
                  </a:cubicBezTo>
                  <a:cubicBezTo>
                    <a:pt x="16302" y="3008"/>
                    <a:pt x="17633" y="4697"/>
                    <a:pt x="20310" y="4697"/>
                  </a:cubicBezTo>
                  <a:cubicBezTo>
                    <a:pt x="22988" y="4697"/>
                    <a:pt x="24318" y="3008"/>
                    <a:pt x="25290" y="1774"/>
                  </a:cubicBezTo>
                  <a:cubicBezTo>
                    <a:pt x="26154" y="675"/>
                    <a:pt x="26456" y="399"/>
                    <a:pt x="27079" y="399"/>
                  </a:cubicBezTo>
                  <a:cubicBezTo>
                    <a:pt x="27702" y="399"/>
                    <a:pt x="28004" y="675"/>
                    <a:pt x="28870" y="1774"/>
                  </a:cubicBezTo>
                  <a:cubicBezTo>
                    <a:pt x="29840" y="3008"/>
                    <a:pt x="31171" y="4697"/>
                    <a:pt x="33849" y="4697"/>
                  </a:cubicBezTo>
                  <a:cubicBezTo>
                    <a:pt x="36527" y="4697"/>
                    <a:pt x="37857" y="3008"/>
                    <a:pt x="38829" y="1774"/>
                  </a:cubicBezTo>
                  <a:cubicBezTo>
                    <a:pt x="39691" y="679"/>
                    <a:pt x="39993" y="401"/>
                    <a:pt x="40613" y="399"/>
                  </a:cubicBezTo>
                  <a:cubicBezTo>
                    <a:pt x="40318" y="396"/>
                    <a:pt x="40037" y="331"/>
                    <a:pt x="39785" y="214"/>
                  </a:cubicBezTo>
                  <a:cubicBezTo>
                    <a:pt x="39379" y="451"/>
                    <a:pt x="39022" y="885"/>
                    <a:pt x="38516" y="1527"/>
                  </a:cubicBezTo>
                  <a:cubicBezTo>
                    <a:pt x="37595" y="2698"/>
                    <a:pt x="36334" y="4299"/>
                    <a:pt x="33849" y="4299"/>
                  </a:cubicBezTo>
                  <a:cubicBezTo>
                    <a:pt x="31364" y="4299"/>
                    <a:pt x="30103" y="2698"/>
                    <a:pt x="29182" y="1527"/>
                  </a:cubicBezTo>
                  <a:cubicBezTo>
                    <a:pt x="28369" y="496"/>
                    <a:pt x="27941" y="0"/>
                    <a:pt x="27079" y="0"/>
                  </a:cubicBezTo>
                  <a:cubicBezTo>
                    <a:pt x="26217" y="0"/>
                    <a:pt x="25789" y="496"/>
                    <a:pt x="24977" y="1527"/>
                  </a:cubicBezTo>
                  <a:cubicBezTo>
                    <a:pt x="24056" y="2698"/>
                    <a:pt x="22794" y="4299"/>
                    <a:pt x="20310" y="4299"/>
                  </a:cubicBezTo>
                  <a:cubicBezTo>
                    <a:pt x="17826" y="4299"/>
                    <a:pt x="16564" y="2698"/>
                    <a:pt x="15643" y="1527"/>
                  </a:cubicBezTo>
                  <a:cubicBezTo>
                    <a:pt x="14831" y="496"/>
                    <a:pt x="14402" y="0"/>
                    <a:pt x="13541" y="0"/>
                  </a:cubicBezTo>
                  <a:close/>
                </a:path>
              </a:pathLst>
            </a:custGeom>
            <a:solidFill>
              <a:srgbClr val="1215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3"/>
            <p:cNvSpPr/>
            <p:nvPr/>
          </p:nvSpPr>
          <p:spPr>
            <a:xfrm>
              <a:off x="4733450" y="3237950"/>
              <a:ext cx="900" cy="75"/>
            </a:xfrm>
            <a:custGeom>
              <a:rect b="b" l="l" r="r" t="t"/>
              <a:pathLst>
                <a:path extrusionOk="0" h="3" w="36">
                  <a:moveTo>
                    <a:pt x="35" y="0"/>
                  </a:moveTo>
                  <a:cubicBezTo>
                    <a:pt x="25" y="0"/>
                    <a:pt x="15" y="2"/>
                    <a:pt x="5" y="2"/>
                  </a:cubicBezTo>
                  <a:lnTo>
                    <a:pt x="5" y="2"/>
                  </a:lnTo>
                  <a:cubicBezTo>
                    <a:pt x="11" y="2"/>
                    <a:pt x="17" y="1"/>
                    <a:pt x="23" y="1"/>
                  </a:cubicBezTo>
                  <a:cubicBezTo>
                    <a:pt x="28" y="1"/>
                    <a:pt x="32" y="0"/>
                    <a:pt x="36" y="0"/>
                  </a:cubicBezTo>
                  <a:close/>
                  <a:moveTo>
                    <a:pt x="5" y="2"/>
                  </a:moveTo>
                  <a:cubicBezTo>
                    <a:pt x="4" y="2"/>
                    <a:pt x="2" y="2"/>
                    <a:pt x="1" y="2"/>
                  </a:cubicBezTo>
                  <a:cubicBezTo>
                    <a:pt x="2" y="2"/>
                    <a:pt x="4" y="2"/>
                    <a:pt x="5" y="2"/>
                  </a:cubicBezTo>
                  <a:close/>
                </a:path>
              </a:pathLst>
            </a:custGeom>
            <a:solidFill>
              <a:srgbClr val="1215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3"/>
            <p:cNvSpPr/>
            <p:nvPr/>
          </p:nvSpPr>
          <p:spPr>
            <a:xfrm>
              <a:off x="3717575" y="3228025"/>
              <a:ext cx="1013950" cy="117450"/>
            </a:xfrm>
            <a:custGeom>
              <a:rect b="b" l="l" r="r" t="t"/>
              <a:pathLst>
                <a:path extrusionOk="0" h="4698" w="40558">
                  <a:moveTo>
                    <a:pt x="42" y="1"/>
                  </a:moveTo>
                  <a:cubicBezTo>
                    <a:pt x="28" y="1"/>
                    <a:pt x="14" y="2"/>
                    <a:pt x="1" y="5"/>
                  </a:cubicBezTo>
                  <a:cubicBezTo>
                    <a:pt x="11" y="5"/>
                    <a:pt x="22" y="4"/>
                    <a:pt x="32" y="4"/>
                  </a:cubicBezTo>
                  <a:cubicBezTo>
                    <a:pt x="590" y="4"/>
                    <a:pt x="1095" y="230"/>
                    <a:pt x="1462" y="595"/>
                  </a:cubicBezTo>
                  <a:cubicBezTo>
                    <a:pt x="3045" y="1058"/>
                    <a:pt x="3984" y="2248"/>
                    <a:pt x="4710" y="3171"/>
                  </a:cubicBezTo>
                  <a:cubicBezTo>
                    <a:pt x="5521" y="4202"/>
                    <a:pt x="5950" y="4698"/>
                    <a:pt x="6812" y="4698"/>
                  </a:cubicBezTo>
                  <a:cubicBezTo>
                    <a:pt x="7674" y="4698"/>
                    <a:pt x="8102" y="4202"/>
                    <a:pt x="8914" y="3171"/>
                  </a:cubicBezTo>
                  <a:cubicBezTo>
                    <a:pt x="9835" y="2000"/>
                    <a:pt x="11096" y="398"/>
                    <a:pt x="13581" y="398"/>
                  </a:cubicBezTo>
                  <a:cubicBezTo>
                    <a:pt x="16065" y="398"/>
                    <a:pt x="17326" y="2000"/>
                    <a:pt x="18248" y="3171"/>
                  </a:cubicBezTo>
                  <a:cubicBezTo>
                    <a:pt x="19059" y="4202"/>
                    <a:pt x="19488" y="4698"/>
                    <a:pt x="20350" y="4698"/>
                  </a:cubicBezTo>
                  <a:cubicBezTo>
                    <a:pt x="21212" y="4698"/>
                    <a:pt x="21641" y="4202"/>
                    <a:pt x="22452" y="3171"/>
                  </a:cubicBezTo>
                  <a:cubicBezTo>
                    <a:pt x="23374" y="2000"/>
                    <a:pt x="24634" y="398"/>
                    <a:pt x="27119" y="398"/>
                  </a:cubicBezTo>
                  <a:cubicBezTo>
                    <a:pt x="29604" y="398"/>
                    <a:pt x="30866" y="2000"/>
                    <a:pt x="31786" y="3171"/>
                  </a:cubicBezTo>
                  <a:cubicBezTo>
                    <a:pt x="32599" y="4202"/>
                    <a:pt x="33026" y="4698"/>
                    <a:pt x="33889" y="4698"/>
                  </a:cubicBezTo>
                  <a:cubicBezTo>
                    <a:pt x="34751" y="4698"/>
                    <a:pt x="35180" y="4202"/>
                    <a:pt x="35991" y="3171"/>
                  </a:cubicBezTo>
                  <a:cubicBezTo>
                    <a:pt x="36717" y="2249"/>
                    <a:pt x="37654" y="1061"/>
                    <a:pt x="39233" y="597"/>
                  </a:cubicBezTo>
                  <a:cubicBezTo>
                    <a:pt x="39576" y="253"/>
                    <a:pt x="40041" y="31"/>
                    <a:pt x="40557" y="3"/>
                  </a:cubicBezTo>
                  <a:lnTo>
                    <a:pt x="40557" y="3"/>
                  </a:lnTo>
                  <a:cubicBezTo>
                    <a:pt x="37947" y="46"/>
                    <a:pt x="36638" y="1706"/>
                    <a:pt x="35679" y="2924"/>
                  </a:cubicBezTo>
                  <a:cubicBezTo>
                    <a:pt x="34814" y="4023"/>
                    <a:pt x="34513" y="4299"/>
                    <a:pt x="33889" y="4299"/>
                  </a:cubicBezTo>
                  <a:cubicBezTo>
                    <a:pt x="33265" y="4299"/>
                    <a:pt x="32964" y="4023"/>
                    <a:pt x="32099" y="2924"/>
                  </a:cubicBezTo>
                  <a:cubicBezTo>
                    <a:pt x="31128" y="1690"/>
                    <a:pt x="29797" y="1"/>
                    <a:pt x="27119" y="1"/>
                  </a:cubicBezTo>
                  <a:cubicBezTo>
                    <a:pt x="24441" y="1"/>
                    <a:pt x="23112" y="1690"/>
                    <a:pt x="22140" y="2924"/>
                  </a:cubicBezTo>
                  <a:cubicBezTo>
                    <a:pt x="21275" y="4023"/>
                    <a:pt x="20974" y="4299"/>
                    <a:pt x="20350" y="4299"/>
                  </a:cubicBezTo>
                  <a:cubicBezTo>
                    <a:pt x="19726" y="4299"/>
                    <a:pt x="19426" y="4023"/>
                    <a:pt x="18560" y="2924"/>
                  </a:cubicBezTo>
                  <a:cubicBezTo>
                    <a:pt x="17589" y="1690"/>
                    <a:pt x="16258" y="1"/>
                    <a:pt x="13581" y="1"/>
                  </a:cubicBezTo>
                  <a:cubicBezTo>
                    <a:pt x="10903" y="1"/>
                    <a:pt x="9572" y="1690"/>
                    <a:pt x="8601" y="2924"/>
                  </a:cubicBezTo>
                  <a:cubicBezTo>
                    <a:pt x="7736" y="4023"/>
                    <a:pt x="7435" y="4299"/>
                    <a:pt x="6812" y="4299"/>
                  </a:cubicBezTo>
                  <a:cubicBezTo>
                    <a:pt x="6188" y="4299"/>
                    <a:pt x="5887" y="4023"/>
                    <a:pt x="5022" y="2924"/>
                  </a:cubicBezTo>
                  <a:cubicBezTo>
                    <a:pt x="4051" y="1690"/>
                    <a:pt x="2720" y="1"/>
                    <a:pt x="42" y="1"/>
                  </a:cubicBezTo>
                  <a:close/>
                </a:path>
              </a:pathLst>
            </a:custGeom>
            <a:solidFill>
              <a:srgbClr val="1215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3"/>
            <p:cNvSpPr/>
            <p:nvPr/>
          </p:nvSpPr>
          <p:spPr>
            <a:xfrm>
              <a:off x="4683525" y="3227975"/>
              <a:ext cx="101600" cy="101600"/>
            </a:xfrm>
            <a:custGeom>
              <a:rect b="b" l="l" r="r" t="t"/>
              <a:pathLst>
                <a:path extrusionOk="0" h="4064" w="4064">
                  <a:moveTo>
                    <a:pt x="2033" y="399"/>
                  </a:moveTo>
                  <a:cubicBezTo>
                    <a:pt x="2933" y="400"/>
                    <a:pt x="3665" y="1132"/>
                    <a:pt x="3665" y="2032"/>
                  </a:cubicBezTo>
                  <a:cubicBezTo>
                    <a:pt x="3665" y="2933"/>
                    <a:pt x="2932" y="3665"/>
                    <a:pt x="2032" y="3665"/>
                  </a:cubicBezTo>
                  <a:cubicBezTo>
                    <a:pt x="1131" y="3665"/>
                    <a:pt x="399" y="2933"/>
                    <a:pt x="399" y="2032"/>
                  </a:cubicBezTo>
                  <a:cubicBezTo>
                    <a:pt x="399" y="1143"/>
                    <a:pt x="1113" y="419"/>
                    <a:pt x="1998" y="401"/>
                  </a:cubicBezTo>
                  <a:cubicBezTo>
                    <a:pt x="2010" y="400"/>
                    <a:pt x="2020" y="399"/>
                    <a:pt x="2032" y="399"/>
                  </a:cubicBezTo>
                  <a:close/>
                  <a:moveTo>
                    <a:pt x="2032" y="1"/>
                  </a:moveTo>
                  <a:cubicBezTo>
                    <a:pt x="1994" y="1"/>
                    <a:pt x="1957" y="3"/>
                    <a:pt x="1919" y="5"/>
                  </a:cubicBezTo>
                  <a:cubicBezTo>
                    <a:pt x="1403" y="33"/>
                    <a:pt x="938" y="255"/>
                    <a:pt x="595" y="599"/>
                  </a:cubicBezTo>
                  <a:cubicBezTo>
                    <a:pt x="228" y="966"/>
                    <a:pt x="1" y="1474"/>
                    <a:pt x="1" y="2032"/>
                  </a:cubicBezTo>
                  <a:cubicBezTo>
                    <a:pt x="1" y="2851"/>
                    <a:pt x="488" y="3557"/>
                    <a:pt x="1187" y="3879"/>
                  </a:cubicBezTo>
                  <a:cubicBezTo>
                    <a:pt x="1439" y="3995"/>
                    <a:pt x="1720" y="4060"/>
                    <a:pt x="2015" y="4063"/>
                  </a:cubicBezTo>
                  <a:cubicBezTo>
                    <a:pt x="2020" y="4063"/>
                    <a:pt x="2027" y="4064"/>
                    <a:pt x="2032" y="4064"/>
                  </a:cubicBezTo>
                  <a:cubicBezTo>
                    <a:pt x="3152" y="4064"/>
                    <a:pt x="4063" y="3153"/>
                    <a:pt x="4063" y="2032"/>
                  </a:cubicBezTo>
                  <a:cubicBezTo>
                    <a:pt x="4063" y="912"/>
                    <a:pt x="3152" y="1"/>
                    <a:pt x="2032" y="1"/>
                  </a:cubicBezTo>
                  <a:close/>
                </a:path>
              </a:pathLst>
            </a:custGeom>
            <a:solidFill>
              <a:srgbClr val="1215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3"/>
            <p:cNvSpPr/>
            <p:nvPr/>
          </p:nvSpPr>
          <p:spPr>
            <a:xfrm>
              <a:off x="3667675" y="3228125"/>
              <a:ext cx="101450" cy="101425"/>
            </a:xfrm>
            <a:custGeom>
              <a:rect b="b" l="l" r="r" t="t"/>
              <a:pathLst>
                <a:path extrusionOk="0" h="4057" w="4058">
                  <a:moveTo>
                    <a:pt x="2028" y="398"/>
                  </a:moveTo>
                  <a:cubicBezTo>
                    <a:pt x="2928" y="398"/>
                    <a:pt x="3659" y="1129"/>
                    <a:pt x="3659" y="2028"/>
                  </a:cubicBezTo>
                  <a:cubicBezTo>
                    <a:pt x="3659" y="2928"/>
                    <a:pt x="2928" y="3658"/>
                    <a:pt x="2028" y="3658"/>
                  </a:cubicBezTo>
                  <a:cubicBezTo>
                    <a:pt x="1130" y="3658"/>
                    <a:pt x="398" y="2928"/>
                    <a:pt x="398" y="2028"/>
                  </a:cubicBezTo>
                  <a:cubicBezTo>
                    <a:pt x="398" y="1130"/>
                    <a:pt x="1130" y="398"/>
                    <a:pt x="2028" y="398"/>
                  </a:cubicBezTo>
                  <a:close/>
                  <a:moveTo>
                    <a:pt x="2028" y="0"/>
                  </a:moveTo>
                  <a:cubicBezTo>
                    <a:pt x="2018" y="0"/>
                    <a:pt x="2007" y="1"/>
                    <a:pt x="1997" y="1"/>
                  </a:cubicBezTo>
                  <a:cubicBezTo>
                    <a:pt x="893" y="18"/>
                    <a:pt x="0" y="921"/>
                    <a:pt x="0" y="2028"/>
                  </a:cubicBezTo>
                  <a:cubicBezTo>
                    <a:pt x="0" y="3147"/>
                    <a:pt x="910" y="4057"/>
                    <a:pt x="2028" y="4057"/>
                  </a:cubicBezTo>
                  <a:lnTo>
                    <a:pt x="2037" y="4057"/>
                  </a:lnTo>
                  <a:cubicBezTo>
                    <a:pt x="2334" y="4054"/>
                    <a:pt x="2618" y="3989"/>
                    <a:pt x="2873" y="3872"/>
                  </a:cubicBezTo>
                  <a:cubicBezTo>
                    <a:pt x="3570" y="3551"/>
                    <a:pt x="4058" y="2846"/>
                    <a:pt x="4058" y="2028"/>
                  </a:cubicBezTo>
                  <a:cubicBezTo>
                    <a:pt x="4058" y="1467"/>
                    <a:pt x="3828" y="958"/>
                    <a:pt x="3458" y="591"/>
                  </a:cubicBezTo>
                  <a:cubicBezTo>
                    <a:pt x="3091" y="226"/>
                    <a:pt x="2586" y="0"/>
                    <a:pt x="2028" y="0"/>
                  </a:cubicBezTo>
                  <a:close/>
                </a:path>
              </a:pathLst>
            </a:custGeom>
            <a:solidFill>
              <a:srgbClr val="1215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3" name="Google Shape;1453;p33"/>
          <p:cNvSpPr/>
          <p:nvPr/>
        </p:nvSpPr>
        <p:spPr>
          <a:xfrm rot="516939">
            <a:off x="8823276" y="694749"/>
            <a:ext cx="312554" cy="312554"/>
          </a:xfrm>
          <a:custGeom>
            <a:rect b="b" l="l" r="r" t="t"/>
            <a:pathLst>
              <a:path extrusionOk="0" h="18823" w="18823">
                <a:moveTo>
                  <a:pt x="6934" y="1"/>
                </a:moveTo>
                <a:lnTo>
                  <a:pt x="6934" y="6933"/>
                </a:lnTo>
                <a:lnTo>
                  <a:pt x="1" y="6933"/>
                </a:lnTo>
                <a:lnTo>
                  <a:pt x="1" y="11890"/>
                </a:lnTo>
                <a:lnTo>
                  <a:pt x="6934" y="11890"/>
                </a:lnTo>
                <a:lnTo>
                  <a:pt x="6934" y="18823"/>
                </a:lnTo>
                <a:lnTo>
                  <a:pt x="11890" y="18823"/>
                </a:lnTo>
                <a:lnTo>
                  <a:pt x="11890" y="11890"/>
                </a:lnTo>
                <a:lnTo>
                  <a:pt x="18823" y="11890"/>
                </a:lnTo>
                <a:lnTo>
                  <a:pt x="18823" y="6933"/>
                </a:lnTo>
                <a:lnTo>
                  <a:pt x="11890" y="6933"/>
                </a:lnTo>
                <a:lnTo>
                  <a:pt x="11890"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3"/>
          <p:cNvSpPr/>
          <p:nvPr/>
        </p:nvSpPr>
        <p:spPr>
          <a:xfrm>
            <a:off x="203725" y="2170400"/>
            <a:ext cx="312549" cy="312549"/>
          </a:xfrm>
          <a:custGeom>
            <a:rect b="b" l="l" r="r" t="t"/>
            <a:pathLst>
              <a:path extrusionOk="0" h="16815" w="16815">
                <a:moveTo>
                  <a:pt x="3504" y="0"/>
                </a:moveTo>
                <a:lnTo>
                  <a:pt x="0" y="3506"/>
                </a:lnTo>
                <a:lnTo>
                  <a:pt x="4903" y="8407"/>
                </a:lnTo>
                <a:lnTo>
                  <a:pt x="0" y="13309"/>
                </a:lnTo>
                <a:lnTo>
                  <a:pt x="3504" y="16814"/>
                </a:lnTo>
                <a:lnTo>
                  <a:pt x="8407" y="11912"/>
                </a:lnTo>
                <a:lnTo>
                  <a:pt x="13309" y="16814"/>
                </a:lnTo>
                <a:lnTo>
                  <a:pt x="16814" y="13309"/>
                </a:lnTo>
                <a:lnTo>
                  <a:pt x="11911" y="8407"/>
                </a:lnTo>
                <a:lnTo>
                  <a:pt x="16814" y="3506"/>
                </a:lnTo>
                <a:lnTo>
                  <a:pt x="13309" y="0"/>
                </a:lnTo>
                <a:lnTo>
                  <a:pt x="8407" y="4903"/>
                </a:lnTo>
                <a:lnTo>
                  <a:pt x="3504"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3"/>
          <p:cNvSpPr/>
          <p:nvPr/>
        </p:nvSpPr>
        <p:spPr>
          <a:xfrm rot="1069685">
            <a:off x="7108916" y="4603505"/>
            <a:ext cx="271074" cy="271074"/>
          </a:xfrm>
          <a:custGeom>
            <a:rect b="b" l="l" r="r" t="t"/>
            <a:pathLst>
              <a:path extrusionOk="0" h="13111" w="13111">
                <a:moveTo>
                  <a:pt x="1" y="1"/>
                </a:moveTo>
                <a:lnTo>
                  <a:pt x="1" y="13111"/>
                </a:lnTo>
                <a:lnTo>
                  <a:pt x="13111" y="13111"/>
                </a:lnTo>
                <a:lnTo>
                  <a:pt x="13111"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3"/>
          <p:cNvSpPr/>
          <p:nvPr/>
        </p:nvSpPr>
        <p:spPr>
          <a:xfrm rot="-899833">
            <a:off x="8808522" y="1962403"/>
            <a:ext cx="196711" cy="196711"/>
          </a:xfrm>
          <a:custGeom>
            <a:rect b="b" l="l" r="r" t="t"/>
            <a:pathLst>
              <a:path extrusionOk="0" h="13111" w="13111">
                <a:moveTo>
                  <a:pt x="1" y="1"/>
                </a:moveTo>
                <a:lnTo>
                  <a:pt x="1" y="13111"/>
                </a:lnTo>
                <a:lnTo>
                  <a:pt x="13111" y="13111"/>
                </a:lnTo>
                <a:lnTo>
                  <a:pt x="13111" y="1"/>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3"/>
          <p:cNvSpPr/>
          <p:nvPr/>
        </p:nvSpPr>
        <p:spPr>
          <a:xfrm>
            <a:off x="563738" y="2649288"/>
            <a:ext cx="312549" cy="312549"/>
          </a:xfrm>
          <a:custGeom>
            <a:rect b="b" l="l" r="r" t="t"/>
            <a:pathLst>
              <a:path extrusionOk="0" h="16815" w="16815">
                <a:moveTo>
                  <a:pt x="3504" y="0"/>
                </a:moveTo>
                <a:lnTo>
                  <a:pt x="0" y="3506"/>
                </a:lnTo>
                <a:lnTo>
                  <a:pt x="4903" y="8407"/>
                </a:lnTo>
                <a:lnTo>
                  <a:pt x="0" y="13309"/>
                </a:lnTo>
                <a:lnTo>
                  <a:pt x="3504" y="16814"/>
                </a:lnTo>
                <a:lnTo>
                  <a:pt x="8407" y="11912"/>
                </a:lnTo>
                <a:lnTo>
                  <a:pt x="13309" y="16814"/>
                </a:lnTo>
                <a:lnTo>
                  <a:pt x="16814" y="13309"/>
                </a:lnTo>
                <a:lnTo>
                  <a:pt x="11911" y="8407"/>
                </a:lnTo>
                <a:lnTo>
                  <a:pt x="16814" y="3506"/>
                </a:lnTo>
                <a:lnTo>
                  <a:pt x="13309" y="0"/>
                </a:lnTo>
                <a:lnTo>
                  <a:pt x="8407" y="4903"/>
                </a:lnTo>
                <a:lnTo>
                  <a:pt x="3504" y="0"/>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3"/>
          <p:cNvSpPr/>
          <p:nvPr/>
        </p:nvSpPr>
        <p:spPr>
          <a:xfrm rot="991083">
            <a:off x="7626395" y="284669"/>
            <a:ext cx="160822" cy="160822"/>
          </a:xfrm>
          <a:custGeom>
            <a:rect b="b" l="l" r="r" t="t"/>
            <a:pathLst>
              <a:path extrusionOk="0" h="13111" w="13111">
                <a:moveTo>
                  <a:pt x="1" y="1"/>
                </a:moveTo>
                <a:lnTo>
                  <a:pt x="1" y="13111"/>
                </a:lnTo>
                <a:lnTo>
                  <a:pt x="13111" y="13111"/>
                </a:lnTo>
                <a:lnTo>
                  <a:pt x="13111"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9" name="Google Shape;1459;p33"/>
          <p:cNvGrpSpPr/>
          <p:nvPr/>
        </p:nvGrpSpPr>
        <p:grpSpPr>
          <a:xfrm>
            <a:off x="6837909" y="1755867"/>
            <a:ext cx="968838" cy="1042108"/>
            <a:chOff x="6837909" y="1755867"/>
            <a:chExt cx="968838" cy="1042108"/>
          </a:xfrm>
        </p:grpSpPr>
        <p:sp>
          <p:nvSpPr>
            <p:cNvPr id="1460" name="Google Shape;1460;p33"/>
            <p:cNvSpPr/>
            <p:nvPr/>
          </p:nvSpPr>
          <p:spPr>
            <a:xfrm>
              <a:off x="7654482" y="2342079"/>
              <a:ext cx="143327" cy="143327"/>
            </a:xfrm>
            <a:custGeom>
              <a:rect b="b" l="l" r="r" t="t"/>
              <a:pathLst>
                <a:path extrusionOk="0" h="3175" w="3175">
                  <a:moveTo>
                    <a:pt x="1587" y="1"/>
                  </a:moveTo>
                  <a:cubicBezTo>
                    <a:pt x="710" y="1"/>
                    <a:pt x="0" y="711"/>
                    <a:pt x="0" y="1587"/>
                  </a:cubicBezTo>
                  <a:cubicBezTo>
                    <a:pt x="0" y="2464"/>
                    <a:pt x="710" y="3175"/>
                    <a:pt x="1587" y="3175"/>
                  </a:cubicBezTo>
                  <a:cubicBezTo>
                    <a:pt x="2464" y="3175"/>
                    <a:pt x="3174" y="2464"/>
                    <a:pt x="3174" y="1587"/>
                  </a:cubicBezTo>
                  <a:cubicBezTo>
                    <a:pt x="3174" y="711"/>
                    <a:pt x="2464" y="1"/>
                    <a:pt x="15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1" name="Google Shape;1461;p33"/>
            <p:cNvGrpSpPr/>
            <p:nvPr/>
          </p:nvGrpSpPr>
          <p:grpSpPr>
            <a:xfrm>
              <a:off x="6837909" y="1755867"/>
              <a:ext cx="968838" cy="1042108"/>
              <a:chOff x="6837909" y="1755867"/>
              <a:chExt cx="968838" cy="1042108"/>
            </a:xfrm>
          </p:grpSpPr>
          <p:grpSp>
            <p:nvGrpSpPr>
              <p:cNvPr id="1462" name="Google Shape;1462;p33"/>
              <p:cNvGrpSpPr/>
              <p:nvPr/>
            </p:nvGrpSpPr>
            <p:grpSpPr>
              <a:xfrm>
                <a:off x="6837909" y="2333090"/>
                <a:ext cx="161339" cy="161294"/>
                <a:chOff x="1778950" y="813300"/>
                <a:chExt cx="89350" cy="89325"/>
              </a:xfrm>
            </p:grpSpPr>
            <p:sp>
              <p:nvSpPr>
                <p:cNvPr id="1463" name="Google Shape;1463;p33"/>
                <p:cNvSpPr/>
                <p:nvPr/>
              </p:nvSpPr>
              <p:spPr>
                <a:xfrm>
                  <a:off x="1783950" y="818275"/>
                  <a:ext cx="79375" cy="39700"/>
                </a:xfrm>
                <a:custGeom>
                  <a:rect b="b" l="l" r="r" t="t"/>
                  <a:pathLst>
                    <a:path extrusionOk="0" h="1588" w="3175">
                      <a:moveTo>
                        <a:pt x="1587" y="1"/>
                      </a:moveTo>
                      <a:cubicBezTo>
                        <a:pt x="711" y="1"/>
                        <a:pt x="1" y="711"/>
                        <a:pt x="1" y="1587"/>
                      </a:cubicBezTo>
                      <a:lnTo>
                        <a:pt x="3175" y="1587"/>
                      </a:lnTo>
                      <a:cubicBezTo>
                        <a:pt x="3175" y="711"/>
                        <a:pt x="2464" y="1"/>
                        <a:pt x="15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3"/>
                <p:cNvSpPr/>
                <p:nvPr/>
              </p:nvSpPr>
              <p:spPr>
                <a:xfrm>
                  <a:off x="1778950" y="813300"/>
                  <a:ext cx="89350" cy="89325"/>
                </a:xfrm>
                <a:custGeom>
                  <a:rect b="b" l="l" r="r" t="t"/>
                  <a:pathLst>
                    <a:path extrusionOk="0" h="3573" w="3574">
                      <a:moveTo>
                        <a:pt x="1787" y="398"/>
                      </a:moveTo>
                      <a:cubicBezTo>
                        <a:pt x="2553" y="398"/>
                        <a:pt x="3176" y="1022"/>
                        <a:pt x="3176" y="1786"/>
                      </a:cubicBezTo>
                      <a:cubicBezTo>
                        <a:pt x="3176" y="2552"/>
                        <a:pt x="2553" y="3174"/>
                        <a:pt x="1787" y="3174"/>
                      </a:cubicBezTo>
                      <a:cubicBezTo>
                        <a:pt x="1022" y="3174"/>
                        <a:pt x="399" y="2552"/>
                        <a:pt x="399" y="1786"/>
                      </a:cubicBezTo>
                      <a:cubicBezTo>
                        <a:pt x="399" y="1022"/>
                        <a:pt x="1022" y="398"/>
                        <a:pt x="1787" y="398"/>
                      </a:cubicBezTo>
                      <a:close/>
                      <a:moveTo>
                        <a:pt x="1787" y="0"/>
                      </a:moveTo>
                      <a:cubicBezTo>
                        <a:pt x="803" y="0"/>
                        <a:pt x="1" y="802"/>
                        <a:pt x="1" y="1786"/>
                      </a:cubicBezTo>
                      <a:cubicBezTo>
                        <a:pt x="1" y="2772"/>
                        <a:pt x="803" y="3572"/>
                        <a:pt x="1787" y="3572"/>
                      </a:cubicBezTo>
                      <a:cubicBezTo>
                        <a:pt x="2772" y="3572"/>
                        <a:pt x="3573" y="2772"/>
                        <a:pt x="3573" y="1786"/>
                      </a:cubicBezTo>
                      <a:cubicBezTo>
                        <a:pt x="3573" y="802"/>
                        <a:pt x="2772" y="0"/>
                        <a:pt x="1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5" name="Google Shape;1465;p33"/>
              <p:cNvSpPr/>
              <p:nvPr/>
            </p:nvSpPr>
            <p:spPr>
              <a:xfrm>
                <a:off x="7241781" y="2333096"/>
                <a:ext cx="161249" cy="161294"/>
              </a:xfrm>
              <a:custGeom>
                <a:rect b="b" l="l" r="r" t="t"/>
                <a:pathLst>
                  <a:path extrusionOk="0" h="3573" w="3572">
                    <a:moveTo>
                      <a:pt x="1785" y="398"/>
                    </a:moveTo>
                    <a:cubicBezTo>
                      <a:pt x="2551" y="398"/>
                      <a:pt x="3174" y="1022"/>
                      <a:pt x="3174" y="1786"/>
                    </a:cubicBezTo>
                    <a:cubicBezTo>
                      <a:pt x="3174" y="2552"/>
                      <a:pt x="2551" y="3174"/>
                      <a:pt x="1785" y="3174"/>
                    </a:cubicBezTo>
                    <a:cubicBezTo>
                      <a:pt x="1021" y="3174"/>
                      <a:pt x="397" y="2552"/>
                      <a:pt x="397" y="1786"/>
                    </a:cubicBezTo>
                    <a:cubicBezTo>
                      <a:pt x="397" y="1022"/>
                      <a:pt x="1021" y="398"/>
                      <a:pt x="1785" y="398"/>
                    </a:cubicBezTo>
                    <a:close/>
                    <a:moveTo>
                      <a:pt x="1785" y="0"/>
                    </a:moveTo>
                    <a:cubicBezTo>
                      <a:pt x="801" y="0"/>
                      <a:pt x="0" y="802"/>
                      <a:pt x="0" y="1786"/>
                    </a:cubicBezTo>
                    <a:cubicBezTo>
                      <a:pt x="0" y="2772"/>
                      <a:pt x="801" y="3572"/>
                      <a:pt x="1785" y="3572"/>
                    </a:cubicBezTo>
                    <a:cubicBezTo>
                      <a:pt x="2771" y="3572"/>
                      <a:pt x="3571" y="2772"/>
                      <a:pt x="3571" y="1786"/>
                    </a:cubicBezTo>
                    <a:cubicBezTo>
                      <a:pt x="3571" y="802"/>
                      <a:pt x="2771" y="0"/>
                      <a:pt x="1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3"/>
              <p:cNvSpPr/>
              <p:nvPr/>
            </p:nvSpPr>
            <p:spPr>
              <a:xfrm>
                <a:off x="6847002" y="2645618"/>
                <a:ext cx="143327" cy="143327"/>
              </a:xfrm>
              <a:custGeom>
                <a:rect b="b" l="l" r="r" t="t"/>
                <a:pathLst>
                  <a:path extrusionOk="0" h="3175" w="3175">
                    <a:moveTo>
                      <a:pt x="1587" y="1"/>
                    </a:moveTo>
                    <a:cubicBezTo>
                      <a:pt x="711" y="1"/>
                      <a:pt x="1" y="711"/>
                      <a:pt x="1" y="1588"/>
                    </a:cubicBezTo>
                    <a:cubicBezTo>
                      <a:pt x="1" y="2464"/>
                      <a:pt x="711" y="3175"/>
                      <a:pt x="1587" y="3175"/>
                    </a:cubicBezTo>
                    <a:cubicBezTo>
                      <a:pt x="2464" y="3175"/>
                      <a:pt x="3175" y="2464"/>
                      <a:pt x="3175" y="1588"/>
                    </a:cubicBezTo>
                    <a:cubicBezTo>
                      <a:pt x="3175" y="711"/>
                      <a:pt x="2464" y="1"/>
                      <a:pt x="15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3"/>
              <p:cNvSpPr/>
              <p:nvPr/>
            </p:nvSpPr>
            <p:spPr>
              <a:xfrm>
                <a:off x="7250719" y="2645618"/>
                <a:ext cx="143327" cy="143327"/>
              </a:xfrm>
              <a:custGeom>
                <a:rect b="b" l="l" r="r" t="t"/>
                <a:pathLst>
                  <a:path extrusionOk="0" h="3175" w="3175">
                    <a:moveTo>
                      <a:pt x="1587" y="1"/>
                    </a:moveTo>
                    <a:cubicBezTo>
                      <a:pt x="711" y="1"/>
                      <a:pt x="1" y="711"/>
                      <a:pt x="1" y="1588"/>
                    </a:cubicBezTo>
                    <a:cubicBezTo>
                      <a:pt x="1" y="2464"/>
                      <a:pt x="711" y="3175"/>
                      <a:pt x="1587" y="3175"/>
                    </a:cubicBezTo>
                    <a:cubicBezTo>
                      <a:pt x="2464" y="3175"/>
                      <a:pt x="3175" y="2464"/>
                      <a:pt x="3175" y="1588"/>
                    </a:cubicBezTo>
                    <a:cubicBezTo>
                      <a:pt x="3175" y="711"/>
                      <a:pt x="2464" y="1"/>
                      <a:pt x="15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3"/>
              <p:cNvSpPr/>
              <p:nvPr/>
            </p:nvSpPr>
            <p:spPr>
              <a:xfrm>
                <a:off x="7645498" y="2636635"/>
                <a:ext cx="161249" cy="161339"/>
              </a:xfrm>
              <a:custGeom>
                <a:rect b="b" l="l" r="r" t="t"/>
                <a:pathLst>
                  <a:path extrusionOk="0" h="3574" w="3572">
                    <a:moveTo>
                      <a:pt x="1787" y="399"/>
                    </a:moveTo>
                    <a:cubicBezTo>
                      <a:pt x="2551" y="399"/>
                      <a:pt x="3174" y="1021"/>
                      <a:pt x="3174" y="1787"/>
                    </a:cubicBezTo>
                    <a:cubicBezTo>
                      <a:pt x="3174" y="2553"/>
                      <a:pt x="2551" y="3175"/>
                      <a:pt x="1787" y="3175"/>
                    </a:cubicBezTo>
                    <a:cubicBezTo>
                      <a:pt x="1021" y="3175"/>
                      <a:pt x="398" y="2553"/>
                      <a:pt x="398" y="1787"/>
                    </a:cubicBezTo>
                    <a:cubicBezTo>
                      <a:pt x="398" y="1021"/>
                      <a:pt x="1021" y="399"/>
                      <a:pt x="1787" y="399"/>
                    </a:cubicBezTo>
                    <a:close/>
                    <a:moveTo>
                      <a:pt x="1787" y="1"/>
                    </a:moveTo>
                    <a:cubicBezTo>
                      <a:pt x="801" y="1"/>
                      <a:pt x="0" y="802"/>
                      <a:pt x="0" y="1787"/>
                    </a:cubicBezTo>
                    <a:cubicBezTo>
                      <a:pt x="0" y="2771"/>
                      <a:pt x="801" y="3573"/>
                      <a:pt x="1787" y="3573"/>
                    </a:cubicBezTo>
                    <a:cubicBezTo>
                      <a:pt x="2771" y="3573"/>
                      <a:pt x="3572" y="2771"/>
                      <a:pt x="3572" y="1787"/>
                    </a:cubicBezTo>
                    <a:cubicBezTo>
                      <a:pt x="3572" y="802"/>
                      <a:pt x="2771" y="1"/>
                      <a:pt x="1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3"/>
              <p:cNvSpPr/>
              <p:nvPr/>
            </p:nvSpPr>
            <p:spPr>
              <a:xfrm>
                <a:off x="7654482" y="1755867"/>
                <a:ext cx="143327" cy="143327"/>
              </a:xfrm>
              <a:custGeom>
                <a:rect b="b" l="l" r="r" t="t"/>
                <a:pathLst>
                  <a:path extrusionOk="0" h="3175" w="3175">
                    <a:moveTo>
                      <a:pt x="1587" y="1"/>
                    </a:moveTo>
                    <a:cubicBezTo>
                      <a:pt x="710" y="1"/>
                      <a:pt x="0" y="711"/>
                      <a:pt x="0" y="1587"/>
                    </a:cubicBezTo>
                    <a:cubicBezTo>
                      <a:pt x="0" y="2464"/>
                      <a:pt x="710" y="3175"/>
                      <a:pt x="1587" y="3175"/>
                    </a:cubicBezTo>
                    <a:cubicBezTo>
                      <a:pt x="2464" y="3175"/>
                      <a:pt x="3174" y="2464"/>
                      <a:pt x="3174" y="1587"/>
                    </a:cubicBezTo>
                    <a:cubicBezTo>
                      <a:pt x="3174" y="711"/>
                      <a:pt x="2464" y="1"/>
                      <a:pt x="15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3"/>
              <p:cNvSpPr/>
              <p:nvPr/>
            </p:nvSpPr>
            <p:spPr>
              <a:xfrm>
                <a:off x="7250719" y="2059406"/>
                <a:ext cx="143327" cy="143327"/>
              </a:xfrm>
              <a:custGeom>
                <a:rect b="b" l="l" r="r" t="t"/>
                <a:pathLst>
                  <a:path extrusionOk="0" h="3175" w="3175">
                    <a:moveTo>
                      <a:pt x="1587" y="1"/>
                    </a:moveTo>
                    <a:cubicBezTo>
                      <a:pt x="711" y="1"/>
                      <a:pt x="1" y="711"/>
                      <a:pt x="1" y="1588"/>
                    </a:cubicBezTo>
                    <a:cubicBezTo>
                      <a:pt x="1" y="2464"/>
                      <a:pt x="711" y="3175"/>
                      <a:pt x="1587" y="3175"/>
                    </a:cubicBezTo>
                    <a:cubicBezTo>
                      <a:pt x="2464" y="3175"/>
                      <a:pt x="3175" y="2464"/>
                      <a:pt x="3175" y="1588"/>
                    </a:cubicBezTo>
                    <a:cubicBezTo>
                      <a:pt x="3175" y="711"/>
                      <a:pt x="2464" y="1"/>
                      <a:pt x="15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3"/>
              <p:cNvSpPr/>
              <p:nvPr/>
            </p:nvSpPr>
            <p:spPr>
              <a:xfrm>
                <a:off x="7645498" y="2050422"/>
                <a:ext cx="161249" cy="161339"/>
              </a:xfrm>
              <a:custGeom>
                <a:rect b="b" l="l" r="r" t="t"/>
                <a:pathLst>
                  <a:path extrusionOk="0" h="3574" w="3572">
                    <a:moveTo>
                      <a:pt x="1787" y="399"/>
                    </a:moveTo>
                    <a:cubicBezTo>
                      <a:pt x="2551" y="399"/>
                      <a:pt x="3174" y="1021"/>
                      <a:pt x="3174" y="1787"/>
                    </a:cubicBezTo>
                    <a:cubicBezTo>
                      <a:pt x="3174" y="2553"/>
                      <a:pt x="2551" y="3175"/>
                      <a:pt x="1787" y="3175"/>
                    </a:cubicBezTo>
                    <a:cubicBezTo>
                      <a:pt x="1021" y="3175"/>
                      <a:pt x="398" y="2553"/>
                      <a:pt x="398" y="1787"/>
                    </a:cubicBezTo>
                    <a:cubicBezTo>
                      <a:pt x="398" y="1021"/>
                      <a:pt x="1021" y="399"/>
                      <a:pt x="1787" y="399"/>
                    </a:cubicBezTo>
                    <a:close/>
                    <a:moveTo>
                      <a:pt x="1787" y="1"/>
                    </a:moveTo>
                    <a:cubicBezTo>
                      <a:pt x="801" y="1"/>
                      <a:pt x="0" y="802"/>
                      <a:pt x="0" y="1787"/>
                    </a:cubicBezTo>
                    <a:cubicBezTo>
                      <a:pt x="0" y="2771"/>
                      <a:pt x="801" y="3573"/>
                      <a:pt x="1787" y="3573"/>
                    </a:cubicBezTo>
                    <a:cubicBezTo>
                      <a:pt x="2771" y="3573"/>
                      <a:pt x="3572" y="2771"/>
                      <a:pt x="3572" y="1787"/>
                    </a:cubicBezTo>
                    <a:cubicBezTo>
                      <a:pt x="3572" y="802"/>
                      <a:pt x="2771" y="1"/>
                      <a:pt x="1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72" name="Google Shape;1472;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accent4"/>
        </a:solidFill>
      </p:bgPr>
    </p:bg>
    <p:spTree>
      <p:nvGrpSpPr>
        <p:cNvPr id="1473" name="Shape 1473"/>
        <p:cNvGrpSpPr/>
        <p:nvPr/>
      </p:nvGrpSpPr>
      <p:grpSpPr>
        <a:xfrm>
          <a:off x="0" y="0"/>
          <a:ext cx="0" cy="0"/>
          <a:chOff x="0" y="0"/>
          <a:chExt cx="0" cy="0"/>
        </a:xfrm>
      </p:grpSpPr>
      <p:sp>
        <p:nvSpPr>
          <p:cNvPr id="1474" name="Google Shape;1474;p34"/>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5" name="Google Shape;1475;p34"/>
          <p:cNvGrpSpPr/>
          <p:nvPr/>
        </p:nvGrpSpPr>
        <p:grpSpPr>
          <a:xfrm>
            <a:off x="5410212" y="2127288"/>
            <a:ext cx="3457500" cy="2323350"/>
            <a:chOff x="4038612" y="1543850"/>
            <a:chExt cx="3457500" cy="2323350"/>
          </a:xfrm>
        </p:grpSpPr>
        <p:sp>
          <p:nvSpPr>
            <p:cNvPr id="1476" name="Google Shape;1476;p34"/>
            <p:cNvSpPr/>
            <p:nvPr/>
          </p:nvSpPr>
          <p:spPr>
            <a:xfrm>
              <a:off x="4038612" y="1543850"/>
              <a:ext cx="3457500" cy="426900"/>
            </a:xfrm>
            <a:prstGeom prst="roundRect">
              <a:avLst>
                <a:gd fmla="val 2677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4"/>
            <p:cNvSpPr/>
            <p:nvPr/>
          </p:nvSpPr>
          <p:spPr>
            <a:xfrm>
              <a:off x="4041013" y="1875500"/>
              <a:ext cx="3455100" cy="199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8" name="Google Shape;1478;p34"/>
            <p:cNvGrpSpPr/>
            <p:nvPr/>
          </p:nvGrpSpPr>
          <p:grpSpPr>
            <a:xfrm>
              <a:off x="6703400" y="1613838"/>
              <a:ext cx="706370" cy="198722"/>
              <a:chOff x="7438100" y="656825"/>
              <a:chExt cx="706370" cy="198722"/>
            </a:xfrm>
          </p:grpSpPr>
          <p:sp>
            <p:nvSpPr>
              <p:cNvPr id="1479" name="Google Shape;1479;p34"/>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4"/>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4"/>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4"/>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4"/>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4"/>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4"/>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4"/>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4"/>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4"/>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4"/>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4"/>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4"/>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92" name="Google Shape;1492;p34"/>
          <p:cNvGrpSpPr/>
          <p:nvPr/>
        </p:nvGrpSpPr>
        <p:grpSpPr>
          <a:xfrm>
            <a:off x="6422179" y="323841"/>
            <a:ext cx="671833" cy="565501"/>
            <a:chOff x="1743325" y="1842325"/>
            <a:chExt cx="908250" cy="764500"/>
          </a:xfrm>
        </p:grpSpPr>
        <p:sp>
          <p:nvSpPr>
            <p:cNvPr id="1493" name="Google Shape;1493;p34"/>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4"/>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4"/>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4"/>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7" name="Google Shape;1497;p34"/>
          <p:cNvGrpSpPr/>
          <p:nvPr/>
        </p:nvGrpSpPr>
        <p:grpSpPr>
          <a:xfrm>
            <a:off x="5574454" y="476241"/>
            <a:ext cx="671833" cy="565501"/>
            <a:chOff x="1743325" y="1842325"/>
            <a:chExt cx="908250" cy="764500"/>
          </a:xfrm>
        </p:grpSpPr>
        <p:sp>
          <p:nvSpPr>
            <p:cNvPr id="1498" name="Google Shape;1498;p34"/>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4"/>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4"/>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4"/>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2" name="Google Shape;1502;p34"/>
          <p:cNvGrpSpPr/>
          <p:nvPr/>
        </p:nvGrpSpPr>
        <p:grpSpPr>
          <a:xfrm>
            <a:off x="523887" y="476238"/>
            <a:ext cx="3457500" cy="2323350"/>
            <a:chOff x="4038612" y="1543850"/>
            <a:chExt cx="3457500" cy="2323350"/>
          </a:xfrm>
        </p:grpSpPr>
        <p:sp>
          <p:nvSpPr>
            <p:cNvPr id="1503" name="Google Shape;1503;p34"/>
            <p:cNvSpPr/>
            <p:nvPr/>
          </p:nvSpPr>
          <p:spPr>
            <a:xfrm>
              <a:off x="4038612" y="1543850"/>
              <a:ext cx="3457500" cy="426900"/>
            </a:xfrm>
            <a:prstGeom prst="roundRect">
              <a:avLst>
                <a:gd fmla="val 2677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4"/>
            <p:cNvSpPr/>
            <p:nvPr/>
          </p:nvSpPr>
          <p:spPr>
            <a:xfrm>
              <a:off x="4041013" y="1875500"/>
              <a:ext cx="3455100" cy="1991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5" name="Google Shape;1505;p34"/>
            <p:cNvGrpSpPr/>
            <p:nvPr/>
          </p:nvGrpSpPr>
          <p:grpSpPr>
            <a:xfrm>
              <a:off x="6703400" y="1613838"/>
              <a:ext cx="706370" cy="198722"/>
              <a:chOff x="7438100" y="656825"/>
              <a:chExt cx="706370" cy="198722"/>
            </a:xfrm>
          </p:grpSpPr>
          <p:sp>
            <p:nvSpPr>
              <p:cNvPr id="1506" name="Google Shape;1506;p34"/>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4"/>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4"/>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4"/>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4"/>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4"/>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4"/>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4"/>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4"/>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4"/>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4"/>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4"/>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4"/>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19" name="Google Shape;1519;p34"/>
          <p:cNvGrpSpPr/>
          <p:nvPr/>
        </p:nvGrpSpPr>
        <p:grpSpPr>
          <a:xfrm>
            <a:off x="719999" y="701925"/>
            <a:ext cx="7938209" cy="3484350"/>
            <a:chOff x="719999" y="573225"/>
            <a:chExt cx="7938209" cy="3484350"/>
          </a:xfrm>
        </p:grpSpPr>
        <p:grpSp>
          <p:nvGrpSpPr>
            <p:cNvPr id="1520" name="Google Shape;1520;p34"/>
            <p:cNvGrpSpPr/>
            <p:nvPr/>
          </p:nvGrpSpPr>
          <p:grpSpPr>
            <a:xfrm>
              <a:off x="719999" y="573225"/>
              <a:ext cx="7938209" cy="3484350"/>
              <a:chOff x="720000" y="573225"/>
              <a:chExt cx="7704007" cy="3484350"/>
            </a:xfrm>
          </p:grpSpPr>
          <p:sp>
            <p:nvSpPr>
              <p:cNvPr id="1521" name="Google Shape;1521;p34"/>
              <p:cNvSpPr/>
              <p:nvPr/>
            </p:nvSpPr>
            <p:spPr>
              <a:xfrm>
                <a:off x="720000" y="573225"/>
                <a:ext cx="7704000" cy="426900"/>
              </a:xfrm>
              <a:prstGeom prst="roundRect">
                <a:avLst>
                  <a:gd fmla="val 26774"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4"/>
              <p:cNvSpPr/>
              <p:nvPr/>
            </p:nvSpPr>
            <p:spPr>
              <a:xfrm>
                <a:off x="723907" y="904875"/>
                <a:ext cx="7700100" cy="3152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3" name="Google Shape;1523;p34"/>
            <p:cNvGrpSpPr/>
            <p:nvPr/>
          </p:nvGrpSpPr>
          <p:grpSpPr>
            <a:xfrm>
              <a:off x="7842475" y="646225"/>
              <a:ext cx="706370" cy="198722"/>
              <a:chOff x="7438100" y="656825"/>
              <a:chExt cx="706370" cy="198722"/>
            </a:xfrm>
          </p:grpSpPr>
          <p:sp>
            <p:nvSpPr>
              <p:cNvPr id="1524" name="Google Shape;1524;p34"/>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4"/>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4"/>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4"/>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4"/>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4"/>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4"/>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4"/>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4"/>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4"/>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4"/>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4"/>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4"/>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7" name="Google Shape;1537;p34"/>
            <p:cNvSpPr/>
            <p:nvPr/>
          </p:nvSpPr>
          <p:spPr>
            <a:xfrm>
              <a:off x="8438217" y="904875"/>
              <a:ext cx="219900" cy="3152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4"/>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9" name="Google Shape;1539;p34"/>
          <p:cNvGrpSpPr/>
          <p:nvPr/>
        </p:nvGrpSpPr>
        <p:grpSpPr>
          <a:xfrm>
            <a:off x="523867" y="3973059"/>
            <a:ext cx="2552926" cy="477596"/>
            <a:chOff x="3667675" y="3227975"/>
            <a:chExt cx="1117450" cy="209050"/>
          </a:xfrm>
        </p:grpSpPr>
        <p:sp>
          <p:nvSpPr>
            <p:cNvPr id="1540" name="Google Shape;1540;p34"/>
            <p:cNvSpPr/>
            <p:nvPr/>
          </p:nvSpPr>
          <p:spPr>
            <a:xfrm>
              <a:off x="3677625" y="3238075"/>
              <a:ext cx="81550" cy="81525"/>
            </a:xfrm>
            <a:custGeom>
              <a:rect b="b" l="l" r="r" t="t"/>
              <a:pathLst>
                <a:path extrusionOk="0" h="3261" w="3262">
                  <a:moveTo>
                    <a:pt x="1630" y="0"/>
                  </a:moveTo>
                  <a:cubicBezTo>
                    <a:pt x="732" y="0"/>
                    <a:pt x="0" y="731"/>
                    <a:pt x="0" y="1630"/>
                  </a:cubicBezTo>
                  <a:cubicBezTo>
                    <a:pt x="0" y="2530"/>
                    <a:pt x="732" y="3260"/>
                    <a:pt x="1630" y="3260"/>
                  </a:cubicBezTo>
                  <a:cubicBezTo>
                    <a:pt x="2530" y="3260"/>
                    <a:pt x="3261" y="2530"/>
                    <a:pt x="3261" y="1630"/>
                  </a:cubicBezTo>
                  <a:cubicBezTo>
                    <a:pt x="3261" y="732"/>
                    <a:pt x="2530" y="0"/>
                    <a:pt x="16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4"/>
            <p:cNvSpPr/>
            <p:nvPr/>
          </p:nvSpPr>
          <p:spPr>
            <a:xfrm>
              <a:off x="3739475" y="3237975"/>
              <a:ext cx="973725" cy="189075"/>
            </a:xfrm>
            <a:custGeom>
              <a:rect b="b" l="l" r="r" t="t"/>
              <a:pathLst>
                <a:path extrusionOk="0" h="7563" w="38949">
                  <a:moveTo>
                    <a:pt x="12705" y="0"/>
                  </a:moveTo>
                  <a:cubicBezTo>
                    <a:pt x="10220" y="0"/>
                    <a:pt x="8959" y="1602"/>
                    <a:pt x="8038" y="2773"/>
                  </a:cubicBezTo>
                  <a:cubicBezTo>
                    <a:pt x="7226" y="3804"/>
                    <a:pt x="6798" y="4300"/>
                    <a:pt x="5936" y="4300"/>
                  </a:cubicBezTo>
                  <a:cubicBezTo>
                    <a:pt x="5074" y="4300"/>
                    <a:pt x="4645" y="3804"/>
                    <a:pt x="3834" y="2773"/>
                  </a:cubicBezTo>
                  <a:cubicBezTo>
                    <a:pt x="3108" y="1850"/>
                    <a:pt x="2169" y="660"/>
                    <a:pt x="587" y="197"/>
                  </a:cubicBezTo>
                  <a:lnTo>
                    <a:pt x="587" y="197"/>
                  </a:lnTo>
                  <a:cubicBezTo>
                    <a:pt x="956" y="564"/>
                    <a:pt x="1186" y="1073"/>
                    <a:pt x="1186" y="1634"/>
                  </a:cubicBezTo>
                  <a:cubicBezTo>
                    <a:pt x="1186" y="2452"/>
                    <a:pt x="699" y="3157"/>
                    <a:pt x="1" y="3478"/>
                  </a:cubicBezTo>
                  <a:cubicBezTo>
                    <a:pt x="406" y="3715"/>
                    <a:pt x="763" y="4149"/>
                    <a:pt x="1269" y="4791"/>
                  </a:cubicBezTo>
                  <a:cubicBezTo>
                    <a:pt x="2190" y="5962"/>
                    <a:pt x="3452" y="7563"/>
                    <a:pt x="5936" y="7563"/>
                  </a:cubicBezTo>
                  <a:cubicBezTo>
                    <a:pt x="8420" y="7563"/>
                    <a:pt x="9682" y="5962"/>
                    <a:pt x="10603" y="4791"/>
                  </a:cubicBezTo>
                  <a:cubicBezTo>
                    <a:pt x="11415" y="3760"/>
                    <a:pt x="11843" y="3264"/>
                    <a:pt x="12705" y="3264"/>
                  </a:cubicBezTo>
                  <a:cubicBezTo>
                    <a:pt x="13566" y="3264"/>
                    <a:pt x="13995" y="3760"/>
                    <a:pt x="14808" y="4791"/>
                  </a:cubicBezTo>
                  <a:cubicBezTo>
                    <a:pt x="15728" y="5962"/>
                    <a:pt x="16990" y="7563"/>
                    <a:pt x="19474" y="7563"/>
                  </a:cubicBezTo>
                  <a:cubicBezTo>
                    <a:pt x="21958" y="7563"/>
                    <a:pt x="23220" y="5962"/>
                    <a:pt x="24141" y="4791"/>
                  </a:cubicBezTo>
                  <a:cubicBezTo>
                    <a:pt x="24953" y="3760"/>
                    <a:pt x="25382" y="3264"/>
                    <a:pt x="26243" y="3264"/>
                  </a:cubicBezTo>
                  <a:cubicBezTo>
                    <a:pt x="27105" y="3264"/>
                    <a:pt x="27534" y="3760"/>
                    <a:pt x="28346" y="4791"/>
                  </a:cubicBezTo>
                  <a:cubicBezTo>
                    <a:pt x="29267" y="5962"/>
                    <a:pt x="30528" y="7563"/>
                    <a:pt x="33013" y="7563"/>
                  </a:cubicBezTo>
                  <a:cubicBezTo>
                    <a:pt x="35498" y="7563"/>
                    <a:pt x="36759" y="5962"/>
                    <a:pt x="37680" y="4791"/>
                  </a:cubicBezTo>
                  <a:cubicBezTo>
                    <a:pt x="38186" y="4149"/>
                    <a:pt x="38543" y="3715"/>
                    <a:pt x="38949" y="3478"/>
                  </a:cubicBezTo>
                  <a:cubicBezTo>
                    <a:pt x="38250" y="3157"/>
                    <a:pt x="37764" y="2451"/>
                    <a:pt x="37764" y="1632"/>
                  </a:cubicBezTo>
                  <a:cubicBezTo>
                    <a:pt x="37764" y="1073"/>
                    <a:pt x="37990" y="566"/>
                    <a:pt x="38357" y="199"/>
                  </a:cubicBezTo>
                  <a:lnTo>
                    <a:pt x="38357" y="199"/>
                  </a:lnTo>
                  <a:cubicBezTo>
                    <a:pt x="36778" y="662"/>
                    <a:pt x="35841" y="1851"/>
                    <a:pt x="35115" y="2773"/>
                  </a:cubicBezTo>
                  <a:cubicBezTo>
                    <a:pt x="34304" y="3804"/>
                    <a:pt x="33875" y="4300"/>
                    <a:pt x="33013" y="4300"/>
                  </a:cubicBezTo>
                  <a:cubicBezTo>
                    <a:pt x="32152" y="4300"/>
                    <a:pt x="31723" y="3804"/>
                    <a:pt x="30910" y="2773"/>
                  </a:cubicBezTo>
                  <a:cubicBezTo>
                    <a:pt x="29990" y="1602"/>
                    <a:pt x="28728" y="0"/>
                    <a:pt x="26243" y="0"/>
                  </a:cubicBezTo>
                  <a:cubicBezTo>
                    <a:pt x="23759" y="0"/>
                    <a:pt x="22498" y="1602"/>
                    <a:pt x="21576" y="2773"/>
                  </a:cubicBezTo>
                  <a:cubicBezTo>
                    <a:pt x="20765" y="3804"/>
                    <a:pt x="20336" y="4300"/>
                    <a:pt x="19474" y="4300"/>
                  </a:cubicBezTo>
                  <a:cubicBezTo>
                    <a:pt x="18612" y="4300"/>
                    <a:pt x="18183" y="3804"/>
                    <a:pt x="17372" y="2773"/>
                  </a:cubicBezTo>
                  <a:cubicBezTo>
                    <a:pt x="16450" y="1602"/>
                    <a:pt x="15190" y="0"/>
                    <a:pt x="127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4"/>
            <p:cNvSpPr/>
            <p:nvPr/>
          </p:nvSpPr>
          <p:spPr>
            <a:xfrm>
              <a:off x="4693475" y="3237950"/>
              <a:ext cx="81700" cy="81675"/>
            </a:xfrm>
            <a:custGeom>
              <a:rect b="b" l="l" r="r" t="t"/>
              <a:pathLst>
                <a:path extrusionOk="0" h="3267" w="3268">
                  <a:moveTo>
                    <a:pt x="1635" y="0"/>
                  </a:moveTo>
                  <a:cubicBezTo>
                    <a:pt x="1631" y="1"/>
                    <a:pt x="1627" y="1"/>
                    <a:pt x="1622" y="1"/>
                  </a:cubicBezTo>
                  <a:cubicBezTo>
                    <a:pt x="1615" y="1"/>
                    <a:pt x="1607" y="2"/>
                    <a:pt x="1600" y="2"/>
                  </a:cubicBezTo>
                  <a:cubicBezTo>
                    <a:pt x="715" y="20"/>
                    <a:pt x="1" y="744"/>
                    <a:pt x="1" y="1633"/>
                  </a:cubicBezTo>
                  <a:cubicBezTo>
                    <a:pt x="1" y="2534"/>
                    <a:pt x="733" y="3266"/>
                    <a:pt x="1634" y="3266"/>
                  </a:cubicBezTo>
                  <a:cubicBezTo>
                    <a:pt x="2534" y="3266"/>
                    <a:pt x="3267" y="2534"/>
                    <a:pt x="3267" y="1633"/>
                  </a:cubicBezTo>
                  <a:cubicBezTo>
                    <a:pt x="3267" y="733"/>
                    <a:pt x="2534" y="1"/>
                    <a:pt x="16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4"/>
            <p:cNvSpPr/>
            <p:nvPr/>
          </p:nvSpPr>
          <p:spPr>
            <a:xfrm>
              <a:off x="3718575" y="3319575"/>
              <a:ext cx="1015325" cy="117450"/>
            </a:xfrm>
            <a:custGeom>
              <a:rect b="b" l="l" r="r" t="t"/>
              <a:pathLst>
                <a:path extrusionOk="0" h="4698" w="40613">
                  <a:moveTo>
                    <a:pt x="13541" y="0"/>
                  </a:moveTo>
                  <a:cubicBezTo>
                    <a:pt x="12679" y="0"/>
                    <a:pt x="12250" y="496"/>
                    <a:pt x="11439" y="1527"/>
                  </a:cubicBezTo>
                  <a:cubicBezTo>
                    <a:pt x="10518" y="2698"/>
                    <a:pt x="9256" y="4299"/>
                    <a:pt x="6772" y="4299"/>
                  </a:cubicBezTo>
                  <a:cubicBezTo>
                    <a:pt x="4287" y="4299"/>
                    <a:pt x="3026" y="2698"/>
                    <a:pt x="2105" y="1527"/>
                  </a:cubicBezTo>
                  <a:cubicBezTo>
                    <a:pt x="1599" y="885"/>
                    <a:pt x="1242" y="451"/>
                    <a:pt x="837" y="214"/>
                  </a:cubicBezTo>
                  <a:cubicBezTo>
                    <a:pt x="582" y="331"/>
                    <a:pt x="298" y="397"/>
                    <a:pt x="1" y="399"/>
                  </a:cubicBezTo>
                  <a:lnTo>
                    <a:pt x="2" y="399"/>
                  </a:lnTo>
                  <a:cubicBezTo>
                    <a:pt x="626" y="399"/>
                    <a:pt x="927" y="675"/>
                    <a:pt x="1792" y="1774"/>
                  </a:cubicBezTo>
                  <a:cubicBezTo>
                    <a:pt x="2763" y="3008"/>
                    <a:pt x="4093" y="4697"/>
                    <a:pt x="6772" y="4697"/>
                  </a:cubicBezTo>
                  <a:cubicBezTo>
                    <a:pt x="9450" y="4697"/>
                    <a:pt x="10780" y="3008"/>
                    <a:pt x="11751" y="1774"/>
                  </a:cubicBezTo>
                  <a:cubicBezTo>
                    <a:pt x="12616" y="675"/>
                    <a:pt x="12917" y="399"/>
                    <a:pt x="13541" y="399"/>
                  </a:cubicBezTo>
                  <a:cubicBezTo>
                    <a:pt x="14164" y="399"/>
                    <a:pt x="14465" y="675"/>
                    <a:pt x="15330" y="1774"/>
                  </a:cubicBezTo>
                  <a:cubicBezTo>
                    <a:pt x="16302" y="3008"/>
                    <a:pt x="17633" y="4697"/>
                    <a:pt x="20310" y="4697"/>
                  </a:cubicBezTo>
                  <a:cubicBezTo>
                    <a:pt x="22988" y="4697"/>
                    <a:pt x="24318" y="3008"/>
                    <a:pt x="25290" y="1774"/>
                  </a:cubicBezTo>
                  <a:cubicBezTo>
                    <a:pt x="26154" y="675"/>
                    <a:pt x="26456" y="399"/>
                    <a:pt x="27079" y="399"/>
                  </a:cubicBezTo>
                  <a:cubicBezTo>
                    <a:pt x="27702" y="399"/>
                    <a:pt x="28004" y="675"/>
                    <a:pt x="28870" y="1774"/>
                  </a:cubicBezTo>
                  <a:cubicBezTo>
                    <a:pt x="29840" y="3008"/>
                    <a:pt x="31171" y="4697"/>
                    <a:pt x="33849" y="4697"/>
                  </a:cubicBezTo>
                  <a:cubicBezTo>
                    <a:pt x="36527" y="4697"/>
                    <a:pt x="37857" y="3008"/>
                    <a:pt x="38829" y="1774"/>
                  </a:cubicBezTo>
                  <a:cubicBezTo>
                    <a:pt x="39691" y="679"/>
                    <a:pt x="39993" y="401"/>
                    <a:pt x="40613" y="399"/>
                  </a:cubicBezTo>
                  <a:cubicBezTo>
                    <a:pt x="40318" y="396"/>
                    <a:pt x="40037" y="331"/>
                    <a:pt x="39785" y="214"/>
                  </a:cubicBezTo>
                  <a:cubicBezTo>
                    <a:pt x="39379" y="451"/>
                    <a:pt x="39022" y="885"/>
                    <a:pt x="38516" y="1527"/>
                  </a:cubicBezTo>
                  <a:cubicBezTo>
                    <a:pt x="37595" y="2698"/>
                    <a:pt x="36334" y="4299"/>
                    <a:pt x="33849" y="4299"/>
                  </a:cubicBezTo>
                  <a:cubicBezTo>
                    <a:pt x="31364" y="4299"/>
                    <a:pt x="30103" y="2698"/>
                    <a:pt x="29182" y="1527"/>
                  </a:cubicBezTo>
                  <a:cubicBezTo>
                    <a:pt x="28369" y="496"/>
                    <a:pt x="27941" y="0"/>
                    <a:pt x="27079" y="0"/>
                  </a:cubicBezTo>
                  <a:cubicBezTo>
                    <a:pt x="26217" y="0"/>
                    <a:pt x="25789" y="496"/>
                    <a:pt x="24977" y="1527"/>
                  </a:cubicBezTo>
                  <a:cubicBezTo>
                    <a:pt x="24056" y="2698"/>
                    <a:pt x="22794" y="4299"/>
                    <a:pt x="20310" y="4299"/>
                  </a:cubicBezTo>
                  <a:cubicBezTo>
                    <a:pt x="17826" y="4299"/>
                    <a:pt x="16564" y="2698"/>
                    <a:pt x="15643" y="1527"/>
                  </a:cubicBezTo>
                  <a:cubicBezTo>
                    <a:pt x="14831" y="496"/>
                    <a:pt x="14402" y="0"/>
                    <a:pt x="13541" y="0"/>
                  </a:cubicBezTo>
                  <a:close/>
                </a:path>
              </a:pathLst>
            </a:custGeom>
            <a:solidFill>
              <a:srgbClr val="1215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4"/>
            <p:cNvSpPr/>
            <p:nvPr/>
          </p:nvSpPr>
          <p:spPr>
            <a:xfrm>
              <a:off x="4733450" y="3237950"/>
              <a:ext cx="900" cy="75"/>
            </a:xfrm>
            <a:custGeom>
              <a:rect b="b" l="l" r="r" t="t"/>
              <a:pathLst>
                <a:path extrusionOk="0" h="3" w="36">
                  <a:moveTo>
                    <a:pt x="35" y="0"/>
                  </a:moveTo>
                  <a:cubicBezTo>
                    <a:pt x="25" y="0"/>
                    <a:pt x="15" y="2"/>
                    <a:pt x="5" y="2"/>
                  </a:cubicBezTo>
                  <a:lnTo>
                    <a:pt x="5" y="2"/>
                  </a:lnTo>
                  <a:cubicBezTo>
                    <a:pt x="11" y="2"/>
                    <a:pt x="17" y="1"/>
                    <a:pt x="23" y="1"/>
                  </a:cubicBezTo>
                  <a:cubicBezTo>
                    <a:pt x="28" y="1"/>
                    <a:pt x="32" y="0"/>
                    <a:pt x="36" y="0"/>
                  </a:cubicBezTo>
                  <a:close/>
                  <a:moveTo>
                    <a:pt x="5" y="2"/>
                  </a:moveTo>
                  <a:cubicBezTo>
                    <a:pt x="4" y="2"/>
                    <a:pt x="2" y="2"/>
                    <a:pt x="1" y="2"/>
                  </a:cubicBezTo>
                  <a:cubicBezTo>
                    <a:pt x="2" y="2"/>
                    <a:pt x="4" y="2"/>
                    <a:pt x="5" y="2"/>
                  </a:cubicBezTo>
                  <a:close/>
                </a:path>
              </a:pathLst>
            </a:custGeom>
            <a:solidFill>
              <a:srgbClr val="1215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4"/>
            <p:cNvSpPr/>
            <p:nvPr/>
          </p:nvSpPr>
          <p:spPr>
            <a:xfrm>
              <a:off x="3717575" y="3228025"/>
              <a:ext cx="1013950" cy="117450"/>
            </a:xfrm>
            <a:custGeom>
              <a:rect b="b" l="l" r="r" t="t"/>
              <a:pathLst>
                <a:path extrusionOk="0" h="4698" w="40558">
                  <a:moveTo>
                    <a:pt x="42" y="1"/>
                  </a:moveTo>
                  <a:cubicBezTo>
                    <a:pt x="28" y="1"/>
                    <a:pt x="14" y="2"/>
                    <a:pt x="1" y="5"/>
                  </a:cubicBezTo>
                  <a:cubicBezTo>
                    <a:pt x="11" y="5"/>
                    <a:pt x="22" y="4"/>
                    <a:pt x="32" y="4"/>
                  </a:cubicBezTo>
                  <a:cubicBezTo>
                    <a:pt x="590" y="4"/>
                    <a:pt x="1095" y="230"/>
                    <a:pt x="1462" y="595"/>
                  </a:cubicBezTo>
                  <a:cubicBezTo>
                    <a:pt x="3045" y="1058"/>
                    <a:pt x="3984" y="2248"/>
                    <a:pt x="4710" y="3171"/>
                  </a:cubicBezTo>
                  <a:cubicBezTo>
                    <a:pt x="5521" y="4202"/>
                    <a:pt x="5950" y="4698"/>
                    <a:pt x="6812" y="4698"/>
                  </a:cubicBezTo>
                  <a:cubicBezTo>
                    <a:pt x="7674" y="4698"/>
                    <a:pt x="8102" y="4202"/>
                    <a:pt x="8914" y="3171"/>
                  </a:cubicBezTo>
                  <a:cubicBezTo>
                    <a:pt x="9835" y="2000"/>
                    <a:pt x="11096" y="398"/>
                    <a:pt x="13581" y="398"/>
                  </a:cubicBezTo>
                  <a:cubicBezTo>
                    <a:pt x="16065" y="398"/>
                    <a:pt x="17326" y="2000"/>
                    <a:pt x="18248" y="3171"/>
                  </a:cubicBezTo>
                  <a:cubicBezTo>
                    <a:pt x="19059" y="4202"/>
                    <a:pt x="19488" y="4698"/>
                    <a:pt x="20350" y="4698"/>
                  </a:cubicBezTo>
                  <a:cubicBezTo>
                    <a:pt x="21212" y="4698"/>
                    <a:pt x="21641" y="4202"/>
                    <a:pt x="22452" y="3171"/>
                  </a:cubicBezTo>
                  <a:cubicBezTo>
                    <a:pt x="23374" y="2000"/>
                    <a:pt x="24634" y="398"/>
                    <a:pt x="27119" y="398"/>
                  </a:cubicBezTo>
                  <a:cubicBezTo>
                    <a:pt x="29604" y="398"/>
                    <a:pt x="30866" y="2000"/>
                    <a:pt x="31786" y="3171"/>
                  </a:cubicBezTo>
                  <a:cubicBezTo>
                    <a:pt x="32599" y="4202"/>
                    <a:pt x="33026" y="4698"/>
                    <a:pt x="33889" y="4698"/>
                  </a:cubicBezTo>
                  <a:cubicBezTo>
                    <a:pt x="34751" y="4698"/>
                    <a:pt x="35180" y="4202"/>
                    <a:pt x="35991" y="3171"/>
                  </a:cubicBezTo>
                  <a:cubicBezTo>
                    <a:pt x="36717" y="2249"/>
                    <a:pt x="37654" y="1061"/>
                    <a:pt x="39233" y="597"/>
                  </a:cubicBezTo>
                  <a:cubicBezTo>
                    <a:pt x="39576" y="253"/>
                    <a:pt x="40041" y="31"/>
                    <a:pt x="40557" y="3"/>
                  </a:cubicBezTo>
                  <a:lnTo>
                    <a:pt x="40557" y="3"/>
                  </a:lnTo>
                  <a:cubicBezTo>
                    <a:pt x="37947" y="46"/>
                    <a:pt x="36638" y="1706"/>
                    <a:pt x="35679" y="2924"/>
                  </a:cubicBezTo>
                  <a:cubicBezTo>
                    <a:pt x="34814" y="4023"/>
                    <a:pt x="34513" y="4299"/>
                    <a:pt x="33889" y="4299"/>
                  </a:cubicBezTo>
                  <a:cubicBezTo>
                    <a:pt x="33265" y="4299"/>
                    <a:pt x="32964" y="4023"/>
                    <a:pt x="32099" y="2924"/>
                  </a:cubicBezTo>
                  <a:cubicBezTo>
                    <a:pt x="31128" y="1690"/>
                    <a:pt x="29797" y="1"/>
                    <a:pt x="27119" y="1"/>
                  </a:cubicBezTo>
                  <a:cubicBezTo>
                    <a:pt x="24441" y="1"/>
                    <a:pt x="23112" y="1690"/>
                    <a:pt x="22140" y="2924"/>
                  </a:cubicBezTo>
                  <a:cubicBezTo>
                    <a:pt x="21275" y="4023"/>
                    <a:pt x="20974" y="4299"/>
                    <a:pt x="20350" y="4299"/>
                  </a:cubicBezTo>
                  <a:cubicBezTo>
                    <a:pt x="19726" y="4299"/>
                    <a:pt x="19426" y="4023"/>
                    <a:pt x="18560" y="2924"/>
                  </a:cubicBezTo>
                  <a:cubicBezTo>
                    <a:pt x="17589" y="1690"/>
                    <a:pt x="16258" y="1"/>
                    <a:pt x="13581" y="1"/>
                  </a:cubicBezTo>
                  <a:cubicBezTo>
                    <a:pt x="10903" y="1"/>
                    <a:pt x="9572" y="1690"/>
                    <a:pt x="8601" y="2924"/>
                  </a:cubicBezTo>
                  <a:cubicBezTo>
                    <a:pt x="7736" y="4023"/>
                    <a:pt x="7435" y="4299"/>
                    <a:pt x="6812" y="4299"/>
                  </a:cubicBezTo>
                  <a:cubicBezTo>
                    <a:pt x="6188" y="4299"/>
                    <a:pt x="5887" y="4023"/>
                    <a:pt x="5022" y="2924"/>
                  </a:cubicBezTo>
                  <a:cubicBezTo>
                    <a:pt x="4051" y="1690"/>
                    <a:pt x="2720" y="1"/>
                    <a:pt x="42" y="1"/>
                  </a:cubicBezTo>
                  <a:close/>
                </a:path>
              </a:pathLst>
            </a:custGeom>
            <a:solidFill>
              <a:srgbClr val="1215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4"/>
            <p:cNvSpPr/>
            <p:nvPr/>
          </p:nvSpPr>
          <p:spPr>
            <a:xfrm>
              <a:off x="4683525" y="3227975"/>
              <a:ext cx="101600" cy="101600"/>
            </a:xfrm>
            <a:custGeom>
              <a:rect b="b" l="l" r="r" t="t"/>
              <a:pathLst>
                <a:path extrusionOk="0" h="4064" w="4064">
                  <a:moveTo>
                    <a:pt x="2033" y="399"/>
                  </a:moveTo>
                  <a:cubicBezTo>
                    <a:pt x="2933" y="400"/>
                    <a:pt x="3665" y="1132"/>
                    <a:pt x="3665" y="2032"/>
                  </a:cubicBezTo>
                  <a:cubicBezTo>
                    <a:pt x="3665" y="2933"/>
                    <a:pt x="2932" y="3665"/>
                    <a:pt x="2032" y="3665"/>
                  </a:cubicBezTo>
                  <a:cubicBezTo>
                    <a:pt x="1131" y="3665"/>
                    <a:pt x="399" y="2933"/>
                    <a:pt x="399" y="2032"/>
                  </a:cubicBezTo>
                  <a:cubicBezTo>
                    <a:pt x="399" y="1143"/>
                    <a:pt x="1113" y="419"/>
                    <a:pt x="1998" y="401"/>
                  </a:cubicBezTo>
                  <a:cubicBezTo>
                    <a:pt x="2010" y="400"/>
                    <a:pt x="2020" y="399"/>
                    <a:pt x="2032" y="399"/>
                  </a:cubicBezTo>
                  <a:close/>
                  <a:moveTo>
                    <a:pt x="2032" y="1"/>
                  </a:moveTo>
                  <a:cubicBezTo>
                    <a:pt x="1994" y="1"/>
                    <a:pt x="1957" y="3"/>
                    <a:pt x="1919" y="5"/>
                  </a:cubicBezTo>
                  <a:cubicBezTo>
                    <a:pt x="1403" y="33"/>
                    <a:pt x="938" y="255"/>
                    <a:pt x="595" y="599"/>
                  </a:cubicBezTo>
                  <a:cubicBezTo>
                    <a:pt x="228" y="966"/>
                    <a:pt x="1" y="1474"/>
                    <a:pt x="1" y="2032"/>
                  </a:cubicBezTo>
                  <a:cubicBezTo>
                    <a:pt x="1" y="2851"/>
                    <a:pt x="488" y="3557"/>
                    <a:pt x="1187" y="3879"/>
                  </a:cubicBezTo>
                  <a:cubicBezTo>
                    <a:pt x="1439" y="3995"/>
                    <a:pt x="1720" y="4060"/>
                    <a:pt x="2015" y="4063"/>
                  </a:cubicBezTo>
                  <a:cubicBezTo>
                    <a:pt x="2020" y="4063"/>
                    <a:pt x="2027" y="4064"/>
                    <a:pt x="2032" y="4064"/>
                  </a:cubicBezTo>
                  <a:cubicBezTo>
                    <a:pt x="3152" y="4064"/>
                    <a:pt x="4063" y="3153"/>
                    <a:pt x="4063" y="2032"/>
                  </a:cubicBezTo>
                  <a:cubicBezTo>
                    <a:pt x="4063" y="912"/>
                    <a:pt x="3152" y="1"/>
                    <a:pt x="2032" y="1"/>
                  </a:cubicBezTo>
                  <a:close/>
                </a:path>
              </a:pathLst>
            </a:custGeom>
            <a:solidFill>
              <a:srgbClr val="1215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4"/>
            <p:cNvSpPr/>
            <p:nvPr/>
          </p:nvSpPr>
          <p:spPr>
            <a:xfrm>
              <a:off x="3667675" y="3228125"/>
              <a:ext cx="101450" cy="101425"/>
            </a:xfrm>
            <a:custGeom>
              <a:rect b="b" l="l" r="r" t="t"/>
              <a:pathLst>
                <a:path extrusionOk="0" h="4057" w="4058">
                  <a:moveTo>
                    <a:pt x="2028" y="398"/>
                  </a:moveTo>
                  <a:cubicBezTo>
                    <a:pt x="2928" y="398"/>
                    <a:pt x="3659" y="1129"/>
                    <a:pt x="3659" y="2028"/>
                  </a:cubicBezTo>
                  <a:cubicBezTo>
                    <a:pt x="3659" y="2928"/>
                    <a:pt x="2928" y="3658"/>
                    <a:pt x="2028" y="3658"/>
                  </a:cubicBezTo>
                  <a:cubicBezTo>
                    <a:pt x="1130" y="3658"/>
                    <a:pt x="398" y="2928"/>
                    <a:pt x="398" y="2028"/>
                  </a:cubicBezTo>
                  <a:cubicBezTo>
                    <a:pt x="398" y="1130"/>
                    <a:pt x="1130" y="398"/>
                    <a:pt x="2028" y="398"/>
                  </a:cubicBezTo>
                  <a:close/>
                  <a:moveTo>
                    <a:pt x="2028" y="0"/>
                  </a:moveTo>
                  <a:cubicBezTo>
                    <a:pt x="2018" y="0"/>
                    <a:pt x="2007" y="1"/>
                    <a:pt x="1997" y="1"/>
                  </a:cubicBezTo>
                  <a:cubicBezTo>
                    <a:pt x="893" y="18"/>
                    <a:pt x="0" y="921"/>
                    <a:pt x="0" y="2028"/>
                  </a:cubicBezTo>
                  <a:cubicBezTo>
                    <a:pt x="0" y="3147"/>
                    <a:pt x="910" y="4057"/>
                    <a:pt x="2028" y="4057"/>
                  </a:cubicBezTo>
                  <a:lnTo>
                    <a:pt x="2037" y="4057"/>
                  </a:lnTo>
                  <a:cubicBezTo>
                    <a:pt x="2334" y="4054"/>
                    <a:pt x="2618" y="3989"/>
                    <a:pt x="2873" y="3872"/>
                  </a:cubicBezTo>
                  <a:cubicBezTo>
                    <a:pt x="3570" y="3551"/>
                    <a:pt x="4058" y="2846"/>
                    <a:pt x="4058" y="2028"/>
                  </a:cubicBezTo>
                  <a:cubicBezTo>
                    <a:pt x="4058" y="1467"/>
                    <a:pt x="3828" y="958"/>
                    <a:pt x="3458" y="591"/>
                  </a:cubicBezTo>
                  <a:cubicBezTo>
                    <a:pt x="3091" y="226"/>
                    <a:pt x="2586" y="0"/>
                    <a:pt x="2028" y="0"/>
                  </a:cubicBezTo>
                  <a:close/>
                </a:path>
              </a:pathLst>
            </a:custGeom>
            <a:solidFill>
              <a:srgbClr val="1215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8" name="Google Shape;1548;p34"/>
          <p:cNvSpPr/>
          <p:nvPr/>
        </p:nvSpPr>
        <p:spPr>
          <a:xfrm rot="987208">
            <a:off x="8195092" y="1220981"/>
            <a:ext cx="312569" cy="312569"/>
          </a:xfrm>
          <a:custGeom>
            <a:rect b="b" l="l" r="r" t="t"/>
            <a:pathLst>
              <a:path extrusionOk="0" h="16815" w="16815">
                <a:moveTo>
                  <a:pt x="3504" y="0"/>
                </a:moveTo>
                <a:lnTo>
                  <a:pt x="0" y="3506"/>
                </a:lnTo>
                <a:lnTo>
                  <a:pt x="4903" y="8407"/>
                </a:lnTo>
                <a:lnTo>
                  <a:pt x="0" y="13309"/>
                </a:lnTo>
                <a:lnTo>
                  <a:pt x="3504" y="16814"/>
                </a:lnTo>
                <a:lnTo>
                  <a:pt x="8407" y="11912"/>
                </a:lnTo>
                <a:lnTo>
                  <a:pt x="13309" y="16814"/>
                </a:lnTo>
                <a:lnTo>
                  <a:pt x="16814" y="13309"/>
                </a:lnTo>
                <a:lnTo>
                  <a:pt x="11911" y="8407"/>
                </a:lnTo>
                <a:lnTo>
                  <a:pt x="16814" y="3506"/>
                </a:lnTo>
                <a:lnTo>
                  <a:pt x="13309" y="0"/>
                </a:lnTo>
                <a:lnTo>
                  <a:pt x="8407" y="4903"/>
                </a:lnTo>
                <a:lnTo>
                  <a:pt x="3504"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4"/>
          <p:cNvSpPr/>
          <p:nvPr/>
        </p:nvSpPr>
        <p:spPr>
          <a:xfrm rot="-899833">
            <a:off x="621645" y="1652578"/>
            <a:ext cx="196711" cy="196711"/>
          </a:xfrm>
          <a:custGeom>
            <a:rect b="b" l="l" r="r" t="t"/>
            <a:pathLst>
              <a:path extrusionOk="0" h="13111" w="13111">
                <a:moveTo>
                  <a:pt x="1" y="1"/>
                </a:moveTo>
                <a:lnTo>
                  <a:pt x="1" y="13111"/>
                </a:lnTo>
                <a:lnTo>
                  <a:pt x="13111" y="13111"/>
                </a:lnTo>
                <a:lnTo>
                  <a:pt x="13111"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4"/>
          <p:cNvSpPr/>
          <p:nvPr/>
        </p:nvSpPr>
        <p:spPr>
          <a:xfrm>
            <a:off x="5261902" y="4290963"/>
            <a:ext cx="312549" cy="312549"/>
          </a:xfrm>
          <a:custGeom>
            <a:rect b="b" l="l" r="r" t="t"/>
            <a:pathLst>
              <a:path extrusionOk="0" h="16815" w="16815">
                <a:moveTo>
                  <a:pt x="3504" y="0"/>
                </a:moveTo>
                <a:lnTo>
                  <a:pt x="0" y="3506"/>
                </a:lnTo>
                <a:lnTo>
                  <a:pt x="4903" y="8407"/>
                </a:lnTo>
                <a:lnTo>
                  <a:pt x="0" y="13309"/>
                </a:lnTo>
                <a:lnTo>
                  <a:pt x="3504" y="16814"/>
                </a:lnTo>
                <a:lnTo>
                  <a:pt x="8407" y="11912"/>
                </a:lnTo>
                <a:lnTo>
                  <a:pt x="13309" y="16814"/>
                </a:lnTo>
                <a:lnTo>
                  <a:pt x="16814" y="13309"/>
                </a:lnTo>
                <a:lnTo>
                  <a:pt x="11911" y="8407"/>
                </a:lnTo>
                <a:lnTo>
                  <a:pt x="16814" y="3506"/>
                </a:lnTo>
                <a:lnTo>
                  <a:pt x="13309" y="0"/>
                </a:lnTo>
                <a:lnTo>
                  <a:pt x="8407" y="4903"/>
                </a:lnTo>
                <a:lnTo>
                  <a:pt x="3504"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1" name="Google Shape;1551;p34"/>
          <p:cNvGrpSpPr/>
          <p:nvPr/>
        </p:nvGrpSpPr>
        <p:grpSpPr>
          <a:xfrm>
            <a:off x="321438" y="2659313"/>
            <a:ext cx="612000" cy="809475"/>
            <a:chOff x="1624275" y="796950"/>
            <a:chExt cx="612000" cy="809475"/>
          </a:xfrm>
        </p:grpSpPr>
        <p:sp>
          <p:nvSpPr>
            <p:cNvPr id="1552" name="Google Shape;1552;p34"/>
            <p:cNvSpPr/>
            <p:nvPr/>
          </p:nvSpPr>
          <p:spPr>
            <a:xfrm>
              <a:off x="1629350" y="802025"/>
              <a:ext cx="601850" cy="799325"/>
            </a:xfrm>
            <a:custGeom>
              <a:rect b="b" l="l" r="r" t="t"/>
              <a:pathLst>
                <a:path extrusionOk="0" h="31973" w="24074">
                  <a:moveTo>
                    <a:pt x="0" y="0"/>
                  </a:moveTo>
                  <a:lnTo>
                    <a:pt x="0" y="31973"/>
                  </a:lnTo>
                  <a:lnTo>
                    <a:pt x="24073" y="31973"/>
                  </a:lnTo>
                  <a:lnTo>
                    <a:pt x="24073" y="5787"/>
                  </a:lnTo>
                  <a:lnTo>
                    <a:pt x="186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4"/>
            <p:cNvSpPr/>
            <p:nvPr/>
          </p:nvSpPr>
          <p:spPr>
            <a:xfrm>
              <a:off x="1624275" y="796950"/>
              <a:ext cx="612000" cy="809475"/>
            </a:xfrm>
            <a:custGeom>
              <a:rect b="b" l="l" r="r" t="t"/>
              <a:pathLst>
                <a:path extrusionOk="0" h="32379" w="24480">
                  <a:moveTo>
                    <a:pt x="18776" y="406"/>
                  </a:moveTo>
                  <a:lnTo>
                    <a:pt x="24073" y="6070"/>
                  </a:lnTo>
                  <a:lnTo>
                    <a:pt x="24073" y="31973"/>
                  </a:lnTo>
                  <a:lnTo>
                    <a:pt x="406" y="31973"/>
                  </a:lnTo>
                  <a:lnTo>
                    <a:pt x="406" y="406"/>
                  </a:lnTo>
                  <a:close/>
                  <a:moveTo>
                    <a:pt x="0" y="0"/>
                  </a:moveTo>
                  <a:lnTo>
                    <a:pt x="0" y="32379"/>
                  </a:lnTo>
                  <a:lnTo>
                    <a:pt x="24480" y="32379"/>
                  </a:lnTo>
                  <a:lnTo>
                    <a:pt x="24480" y="5909"/>
                  </a:lnTo>
                  <a:lnTo>
                    <a:pt x="1895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4"/>
            <p:cNvSpPr/>
            <p:nvPr/>
          </p:nvSpPr>
          <p:spPr>
            <a:xfrm>
              <a:off x="2091050" y="799375"/>
              <a:ext cx="143275" cy="157375"/>
            </a:xfrm>
            <a:custGeom>
              <a:rect b="b" l="l" r="r" t="t"/>
              <a:pathLst>
                <a:path extrusionOk="0" h="6295" w="5731">
                  <a:moveTo>
                    <a:pt x="0" y="1"/>
                  </a:moveTo>
                  <a:lnTo>
                    <a:pt x="0" y="6295"/>
                  </a:lnTo>
                  <a:lnTo>
                    <a:pt x="5731" y="6295"/>
                  </a:lnTo>
                  <a:lnTo>
                    <a:pt x="5731" y="5889"/>
                  </a:lnTo>
                  <a:lnTo>
                    <a:pt x="407" y="5889"/>
                  </a:lnTo>
                  <a:lnTo>
                    <a:pt x="4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4"/>
            <p:cNvSpPr/>
            <p:nvPr/>
          </p:nvSpPr>
          <p:spPr>
            <a:xfrm>
              <a:off x="1721775" y="1130775"/>
              <a:ext cx="416950" cy="10175"/>
            </a:xfrm>
            <a:custGeom>
              <a:rect b="b" l="l" r="r" t="t"/>
              <a:pathLst>
                <a:path extrusionOk="0" h="407"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4"/>
            <p:cNvSpPr/>
            <p:nvPr/>
          </p:nvSpPr>
          <p:spPr>
            <a:xfrm>
              <a:off x="1721775" y="1217325"/>
              <a:ext cx="416950" cy="10200"/>
            </a:xfrm>
            <a:custGeom>
              <a:rect b="b" l="l" r="r" t="t"/>
              <a:pathLst>
                <a:path extrusionOk="0" h="408"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4"/>
            <p:cNvSpPr/>
            <p:nvPr/>
          </p:nvSpPr>
          <p:spPr>
            <a:xfrm>
              <a:off x="1721775" y="1303875"/>
              <a:ext cx="416950" cy="10175"/>
            </a:xfrm>
            <a:custGeom>
              <a:rect b="b" l="l" r="r" t="t"/>
              <a:pathLst>
                <a:path extrusionOk="0" h="407" w="16678">
                  <a:moveTo>
                    <a:pt x="1" y="1"/>
                  </a:moveTo>
                  <a:lnTo>
                    <a:pt x="1" y="407"/>
                  </a:lnTo>
                  <a:lnTo>
                    <a:pt x="16678" y="407"/>
                  </a:lnTo>
                  <a:lnTo>
                    <a:pt x="1667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4"/>
            <p:cNvSpPr/>
            <p:nvPr/>
          </p:nvSpPr>
          <p:spPr>
            <a:xfrm>
              <a:off x="1721775" y="1390425"/>
              <a:ext cx="416950" cy="10200"/>
            </a:xfrm>
            <a:custGeom>
              <a:rect b="b" l="l" r="r" t="t"/>
              <a:pathLst>
                <a:path extrusionOk="0" h="408" w="16678">
                  <a:moveTo>
                    <a:pt x="1" y="0"/>
                  </a:moveTo>
                  <a:lnTo>
                    <a:pt x="1" y="408"/>
                  </a:lnTo>
                  <a:lnTo>
                    <a:pt x="16678" y="408"/>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9" name="Google Shape;1559;p34"/>
          <p:cNvGrpSpPr/>
          <p:nvPr/>
        </p:nvGrpSpPr>
        <p:grpSpPr>
          <a:xfrm>
            <a:off x="7993537" y="4348982"/>
            <a:ext cx="671802" cy="342063"/>
            <a:chOff x="1439237" y="4653782"/>
            <a:chExt cx="671802" cy="342063"/>
          </a:xfrm>
        </p:grpSpPr>
        <p:sp>
          <p:nvSpPr>
            <p:cNvPr id="1560" name="Google Shape;1560;p34"/>
            <p:cNvSpPr/>
            <p:nvPr/>
          </p:nvSpPr>
          <p:spPr>
            <a:xfrm>
              <a:off x="1775131" y="4659902"/>
              <a:ext cx="329798" cy="329825"/>
            </a:xfrm>
            <a:custGeom>
              <a:rect b="b" l="l" r="r" t="t"/>
              <a:pathLst>
                <a:path extrusionOk="0" h="10726" w="10726">
                  <a:moveTo>
                    <a:pt x="1" y="1"/>
                  </a:moveTo>
                  <a:lnTo>
                    <a:pt x="1" y="10726"/>
                  </a:lnTo>
                  <a:lnTo>
                    <a:pt x="10726" y="10726"/>
                  </a:lnTo>
                  <a:lnTo>
                    <a:pt x="107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4"/>
            <p:cNvSpPr/>
            <p:nvPr/>
          </p:nvSpPr>
          <p:spPr>
            <a:xfrm>
              <a:off x="1445356" y="4659902"/>
              <a:ext cx="329798" cy="329825"/>
            </a:xfrm>
            <a:custGeom>
              <a:rect b="b" l="l" r="r" t="t"/>
              <a:pathLst>
                <a:path extrusionOk="0" h="10726" w="10726">
                  <a:moveTo>
                    <a:pt x="1" y="1"/>
                  </a:moveTo>
                  <a:lnTo>
                    <a:pt x="1" y="10726"/>
                  </a:lnTo>
                  <a:lnTo>
                    <a:pt x="10726" y="10726"/>
                  </a:lnTo>
                  <a:lnTo>
                    <a:pt x="107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4"/>
            <p:cNvSpPr/>
            <p:nvPr/>
          </p:nvSpPr>
          <p:spPr>
            <a:xfrm>
              <a:off x="1775123" y="4659902"/>
              <a:ext cx="175783" cy="329825"/>
            </a:xfrm>
            <a:custGeom>
              <a:rect b="b" l="l" r="r" t="t"/>
              <a:pathLst>
                <a:path extrusionOk="0" h="10726" w="5717">
                  <a:moveTo>
                    <a:pt x="1" y="1"/>
                  </a:moveTo>
                  <a:lnTo>
                    <a:pt x="1" y="10726"/>
                  </a:lnTo>
                  <a:lnTo>
                    <a:pt x="5717" y="10726"/>
                  </a:lnTo>
                  <a:lnTo>
                    <a:pt x="5717" y="5718"/>
                  </a:lnTo>
                  <a:cubicBezTo>
                    <a:pt x="5717" y="2561"/>
                    <a:pt x="3158"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4"/>
            <p:cNvSpPr/>
            <p:nvPr/>
          </p:nvSpPr>
          <p:spPr>
            <a:xfrm>
              <a:off x="1439237" y="4653782"/>
              <a:ext cx="342035" cy="342063"/>
            </a:xfrm>
            <a:custGeom>
              <a:rect b="b" l="l" r="r" t="t"/>
              <a:pathLst>
                <a:path extrusionOk="0" h="11124" w="11124">
                  <a:moveTo>
                    <a:pt x="10725" y="399"/>
                  </a:moveTo>
                  <a:lnTo>
                    <a:pt x="10725" y="10725"/>
                  </a:lnTo>
                  <a:lnTo>
                    <a:pt x="398" y="10725"/>
                  </a:lnTo>
                  <a:lnTo>
                    <a:pt x="398" y="399"/>
                  </a:lnTo>
                  <a:close/>
                  <a:moveTo>
                    <a:pt x="0" y="1"/>
                  </a:moveTo>
                  <a:lnTo>
                    <a:pt x="0" y="11123"/>
                  </a:lnTo>
                  <a:lnTo>
                    <a:pt x="11123" y="11123"/>
                  </a:lnTo>
                  <a:lnTo>
                    <a:pt x="111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4"/>
            <p:cNvSpPr/>
            <p:nvPr/>
          </p:nvSpPr>
          <p:spPr>
            <a:xfrm>
              <a:off x="1769004" y="4653782"/>
              <a:ext cx="342035" cy="342063"/>
            </a:xfrm>
            <a:custGeom>
              <a:rect b="b" l="l" r="r" t="t"/>
              <a:pathLst>
                <a:path extrusionOk="0" h="11124" w="11124">
                  <a:moveTo>
                    <a:pt x="10725" y="399"/>
                  </a:moveTo>
                  <a:lnTo>
                    <a:pt x="10725" y="10725"/>
                  </a:lnTo>
                  <a:lnTo>
                    <a:pt x="398" y="10725"/>
                  </a:lnTo>
                  <a:lnTo>
                    <a:pt x="398" y="399"/>
                  </a:lnTo>
                  <a:close/>
                  <a:moveTo>
                    <a:pt x="0" y="1"/>
                  </a:moveTo>
                  <a:lnTo>
                    <a:pt x="0" y="11123"/>
                  </a:lnTo>
                  <a:lnTo>
                    <a:pt x="11124" y="11123"/>
                  </a:lnTo>
                  <a:lnTo>
                    <a:pt x="111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5" name="Google Shape;1565;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2">
    <p:bg>
      <p:bgPr>
        <a:solidFill>
          <a:schemeClr val="accent4"/>
        </a:solidFill>
      </p:bgPr>
    </p:bg>
    <p:spTree>
      <p:nvGrpSpPr>
        <p:cNvPr id="1566" name="Shape 1566"/>
        <p:cNvGrpSpPr/>
        <p:nvPr/>
      </p:nvGrpSpPr>
      <p:grpSpPr>
        <a:xfrm>
          <a:off x="0" y="0"/>
          <a:ext cx="0" cy="0"/>
          <a:chOff x="0" y="0"/>
          <a:chExt cx="0" cy="0"/>
        </a:xfrm>
      </p:grpSpPr>
      <p:sp>
        <p:nvSpPr>
          <p:cNvPr id="1567" name="Google Shape;1567;p35"/>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8" name="Google Shape;1568;p35"/>
          <p:cNvGrpSpPr/>
          <p:nvPr/>
        </p:nvGrpSpPr>
        <p:grpSpPr>
          <a:xfrm>
            <a:off x="337816" y="2025016"/>
            <a:ext cx="671833" cy="565501"/>
            <a:chOff x="1743325" y="1842325"/>
            <a:chExt cx="908250" cy="764500"/>
          </a:xfrm>
        </p:grpSpPr>
        <p:sp>
          <p:nvSpPr>
            <p:cNvPr id="1569" name="Google Shape;1569;p35"/>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5"/>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5"/>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5"/>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35"/>
          <p:cNvGrpSpPr/>
          <p:nvPr/>
        </p:nvGrpSpPr>
        <p:grpSpPr>
          <a:xfrm>
            <a:off x="8193000" y="468900"/>
            <a:ext cx="612000" cy="809475"/>
            <a:chOff x="1624275" y="796950"/>
            <a:chExt cx="612000" cy="809475"/>
          </a:xfrm>
        </p:grpSpPr>
        <p:sp>
          <p:nvSpPr>
            <p:cNvPr id="1574" name="Google Shape;1574;p35"/>
            <p:cNvSpPr/>
            <p:nvPr/>
          </p:nvSpPr>
          <p:spPr>
            <a:xfrm>
              <a:off x="1629350" y="802025"/>
              <a:ext cx="601850" cy="799325"/>
            </a:xfrm>
            <a:custGeom>
              <a:rect b="b" l="l" r="r" t="t"/>
              <a:pathLst>
                <a:path extrusionOk="0" h="31973" w="24074">
                  <a:moveTo>
                    <a:pt x="0" y="0"/>
                  </a:moveTo>
                  <a:lnTo>
                    <a:pt x="0" y="31973"/>
                  </a:lnTo>
                  <a:lnTo>
                    <a:pt x="24073" y="31973"/>
                  </a:lnTo>
                  <a:lnTo>
                    <a:pt x="24073" y="5787"/>
                  </a:lnTo>
                  <a:lnTo>
                    <a:pt x="186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5"/>
            <p:cNvSpPr/>
            <p:nvPr/>
          </p:nvSpPr>
          <p:spPr>
            <a:xfrm>
              <a:off x="1624275" y="796950"/>
              <a:ext cx="612000" cy="809475"/>
            </a:xfrm>
            <a:custGeom>
              <a:rect b="b" l="l" r="r" t="t"/>
              <a:pathLst>
                <a:path extrusionOk="0" h="32379" w="24480">
                  <a:moveTo>
                    <a:pt x="18776" y="406"/>
                  </a:moveTo>
                  <a:lnTo>
                    <a:pt x="24073" y="6070"/>
                  </a:lnTo>
                  <a:lnTo>
                    <a:pt x="24073" y="31973"/>
                  </a:lnTo>
                  <a:lnTo>
                    <a:pt x="406" y="31973"/>
                  </a:lnTo>
                  <a:lnTo>
                    <a:pt x="406" y="406"/>
                  </a:lnTo>
                  <a:close/>
                  <a:moveTo>
                    <a:pt x="0" y="0"/>
                  </a:moveTo>
                  <a:lnTo>
                    <a:pt x="0" y="32379"/>
                  </a:lnTo>
                  <a:lnTo>
                    <a:pt x="24480" y="32379"/>
                  </a:lnTo>
                  <a:lnTo>
                    <a:pt x="24480" y="5909"/>
                  </a:lnTo>
                  <a:lnTo>
                    <a:pt x="1895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5"/>
            <p:cNvSpPr/>
            <p:nvPr/>
          </p:nvSpPr>
          <p:spPr>
            <a:xfrm>
              <a:off x="2091050" y="799375"/>
              <a:ext cx="143275" cy="157375"/>
            </a:xfrm>
            <a:custGeom>
              <a:rect b="b" l="l" r="r" t="t"/>
              <a:pathLst>
                <a:path extrusionOk="0" h="6295" w="5731">
                  <a:moveTo>
                    <a:pt x="0" y="1"/>
                  </a:moveTo>
                  <a:lnTo>
                    <a:pt x="0" y="6295"/>
                  </a:lnTo>
                  <a:lnTo>
                    <a:pt x="5731" y="6295"/>
                  </a:lnTo>
                  <a:lnTo>
                    <a:pt x="5731" y="5889"/>
                  </a:lnTo>
                  <a:lnTo>
                    <a:pt x="407" y="5889"/>
                  </a:lnTo>
                  <a:lnTo>
                    <a:pt x="4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5"/>
            <p:cNvSpPr/>
            <p:nvPr/>
          </p:nvSpPr>
          <p:spPr>
            <a:xfrm>
              <a:off x="1721775" y="1130775"/>
              <a:ext cx="416950" cy="10175"/>
            </a:xfrm>
            <a:custGeom>
              <a:rect b="b" l="l" r="r" t="t"/>
              <a:pathLst>
                <a:path extrusionOk="0" h="407"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5"/>
            <p:cNvSpPr/>
            <p:nvPr/>
          </p:nvSpPr>
          <p:spPr>
            <a:xfrm>
              <a:off x="1721775" y="1217325"/>
              <a:ext cx="416950" cy="10200"/>
            </a:xfrm>
            <a:custGeom>
              <a:rect b="b" l="l" r="r" t="t"/>
              <a:pathLst>
                <a:path extrusionOk="0" h="408"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5"/>
            <p:cNvSpPr/>
            <p:nvPr/>
          </p:nvSpPr>
          <p:spPr>
            <a:xfrm>
              <a:off x="1721775" y="1303875"/>
              <a:ext cx="416950" cy="10175"/>
            </a:xfrm>
            <a:custGeom>
              <a:rect b="b" l="l" r="r" t="t"/>
              <a:pathLst>
                <a:path extrusionOk="0" h="407" w="16678">
                  <a:moveTo>
                    <a:pt x="1" y="1"/>
                  </a:moveTo>
                  <a:lnTo>
                    <a:pt x="1" y="407"/>
                  </a:lnTo>
                  <a:lnTo>
                    <a:pt x="16678" y="407"/>
                  </a:lnTo>
                  <a:lnTo>
                    <a:pt x="1667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5"/>
            <p:cNvSpPr/>
            <p:nvPr/>
          </p:nvSpPr>
          <p:spPr>
            <a:xfrm>
              <a:off x="1721775" y="1390425"/>
              <a:ext cx="416950" cy="10200"/>
            </a:xfrm>
            <a:custGeom>
              <a:rect b="b" l="l" r="r" t="t"/>
              <a:pathLst>
                <a:path extrusionOk="0" h="408" w="16678">
                  <a:moveTo>
                    <a:pt x="1" y="0"/>
                  </a:moveTo>
                  <a:lnTo>
                    <a:pt x="1" y="408"/>
                  </a:lnTo>
                  <a:lnTo>
                    <a:pt x="16678" y="408"/>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1" name="Google Shape;1581;p35"/>
          <p:cNvGrpSpPr/>
          <p:nvPr/>
        </p:nvGrpSpPr>
        <p:grpSpPr>
          <a:xfrm>
            <a:off x="337816" y="1278366"/>
            <a:ext cx="671833" cy="565501"/>
            <a:chOff x="1743325" y="1842325"/>
            <a:chExt cx="908250" cy="764500"/>
          </a:xfrm>
        </p:grpSpPr>
        <p:sp>
          <p:nvSpPr>
            <p:cNvPr id="1582" name="Google Shape;1582;p35"/>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5"/>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5"/>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5"/>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6" name="Google Shape;1586;p35"/>
          <p:cNvGrpSpPr/>
          <p:nvPr/>
        </p:nvGrpSpPr>
        <p:grpSpPr>
          <a:xfrm>
            <a:off x="719999" y="701925"/>
            <a:ext cx="7938209" cy="3815850"/>
            <a:chOff x="719999" y="573225"/>
            <a:chExt cx="7938209" cy="3815850"/>
          </a:xfrm>
        </p:grpSpPr>
        <p:grpSp>
          <p:nvGrpSpPr>
            <p:cNvPr id="1587" name="Google Shape;1587;p35"/>
            <p:cNvGrpSpPr/>
            <p:nvPr/>
          </p:nvGrpSpPr>
          <p:grpSpPr>
            <a:xfrm>
              <a:off x="719999" y="573225"/>
              <a:ext cx="7938209" cy="3815850"/>
              <a:chOff x="720000" y="573225"/>
              <a:chExt cx="7704007" cy="3815850"/>
            </a:xfrm>
          </p:grpSpPr>
          <p:sp>
            <p:nvSpPr>
              <p:cNvPr id="1588" name="Google Shape;1588;p35"/>
              <p:cNvSpPr/>
              <p:nvPr/>
            </p:nvSpPr>
            <p:spPr>
              <a:xfrm>
                <a:off x="720000" y="573225"/>
                <a:ext cx="7704000" cy="426900"/>
              </a:xfrm>
              <a:prstGeom prst="roundRect">
                <a:avLst>
                  <a:gd fmla="val 26774"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5"/>
              <p:cNvSpPr/>
              <p:nvPr/>
            </p:nvSpPr>
            <p:spPr>
              <a:xfrm>
                <a:off x="723907" y="904875"/>
                <a:ext cx="7700100" cy="3484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0" name="Google Shape;1590;p35"/>
            <p:cNvGrpSpPr/>
            <p:nvPr/>
          </p:nvGrpSpPr>
          <p:grpSpPr>
            <a:xfrm>
              <a:off x="7842475" y="646225"/>
              <a:ext cx="706370" cy="198722"/>
              <a:chOff x="7438100" y="656825"/>
              <a:chExt cx="706370" cy="198722"/>
            </a:xfrm>
          </p:grpSpPr>
          <p:sp>
            <p:nvSpPr>
              <p:cNvPr id="1591" name="Google Shape;1591;p35"/>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5"/>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5"/>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5"/>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5"/>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5"/>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5"/>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5"/>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5"/>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5"/>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5"/>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5"/>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5"/>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4" name="Google Shape;1604;p35"/>
            <p:cNvSpPr/>
            <p:nvPr/>
          </p:nvSpPr>
          <p:spPr>
            <a:xfrm>
              <a:off x="8438209" y="904875"/>
              <a:ext cx="219900" cy="34842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5"/>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6" name="Google Shape;1606;p35"/>
          <p:cNvSpPr/>
          <p:nvPr/>
        </p:nvSpPr>
        <p:spPr>
          <a:xfrm>
            <a:off x="4831065" y="2214590"/>
            <a:ext cx="995400" cy="995400"/>
          </a:xfrm>
          <a:prstGeom prst="donut">
            <a:avLst>
              <a:gd fmla="val 25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7" name="Google Shape;1607;p35"/>
          <p:cNvGrpSpPr/>
          <p:nvPr/>
        </p:nvGrpSpPr>
        <p:grpSpPr>
          <a:xfrm>
            <a:off x="5057787" y="2637363"/>
            <a:ext cx="3457513" cy="2070461"/>
            <a:chOff x="4038612" y="1543850"/>
            <a:chExt cx="3457513" cy="2070461"/>
          </a:xfrm>
        </p:grpSpPr>
        <p:sp>
          <p:nvSpPr>
            <p:cNvPr id="1608" name="Google Shape;1608;p35"/>
            <p:cNvSpPr/>
            <p:nvPr/>
          </p:nvSpPr>
          <p:spPr>
            <a:xfrm>
              <a:off x="4038612" y="1543850"/>
              <a:ext cx="3457500" cy="426900"/>
            </a:xfrm>
            <a:prstGeom prst="roundRect">
              <a:avLst>
                <a:gd fmla="val 2677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5"/>
            <p:cNvSpPr/>
            <p:nvPr/>
          </p:nvSpPr>
          <p:spPr>
            <a:xfrm>
              <a:off x="4041025" y="1875511"/>
              <a:ext cx="3455100" cy="1738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0" name="Google Shape;1610;p35"/>
            <p:cNvGrpSpPr/>
            <p:nvPr/>
          </p:nvGrpSpPr>
          <p:grpSpPr>
            <a:xfrm>
              <a:off x="6703400" y="1613838"/>
              <a:ext cx="706370" cy="198722"/>
              <a:chOff x="7438100" y="656825"/>
              <a:chExt cx="706370" cy="198722"/>
            </a:xfrm>
          </p:grpSpPr>
          <p:sp>
            <p:nvSpPr>
              <p:cNvPr id="1611" name="Google Shape;1611;p35"/>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5"/>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5"/>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5"/>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5"/>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5"/>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5"/>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5"/>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5"/>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5"/>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5"/>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5"/>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5"/>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24" name="Google Shape;1624;p35"/>
          <p:cNvGrpSpPr/>
          <p:nvPr/>
        </p:nvGrpSpPr>
        <p:grpSpPr>
          <a:xfrm>
            <a:off x="4813216" y="3112641"/>
            <a:ext cx="671833" cy="565501"/>
            <a:chOff x="1743325" y="1842325"/>
            <a:chExt cx="908250" cy="764500"/>
          </a:xfrm>
        </p:grpSpPr>
        <p:sp>
          <p:nvSpPr>
            <p:cNvPr id="1625" name="Google Shape;1625;p35"/>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5"/>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5"/>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5"/>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9" name="Google Shape;1629;p35"/>
          <p:cNvGrpSpPr/>
          <p:nvPr/>
        </p:nvGrpSpPr>
        <p:grpSpPr>
          <a:xfrm>
            <a:off x="5979898" y="1523951"/>
            <a:ext cx="2678304" cy="501072"/>
            <a:chOff x="3667675" y="3227975"/>
            <a:chExt cx="1117450" cy="209050"/>
          </a:xfrm>
        </p:grpSpPr>
        <p:sp>
          <p:nvSpPr>
            <p:cNvPr id="1630" name="Google Shape;1630;p35"/>
            <p:cNvSpPr/>
            <p:nvPr/>
          </p:nvSpPr>
          <p:spPr>
            <a:xfrm>
              <a:off x="3677625" y="3238075"/>
              <a:ext cx="81550" cy="81525"/>
            </a:xfrm>
            <a:custGeom>
              <a:rect b="b" l="l" r="r" t="t"/>
              <a:pathLst>
                <a:path extrusionOk="0" h="3261" w="3262">
                  <a:moveTo>
                    <a:pt x="1630" y="0"/>
                  </a:moveTo>
                  <a:cubicBezTo>
                    <a:pt x="732" y="0"/>
                    <a:pt x="0" y="731"/>
                    <a:pt x="0" y="1630"/>
                  </a:cubicBezTo>
                  <a:cubicBezTo>
                    <a:pt x="0" y="2530"/>
                    <a:pt x="732" y="3260"/>
                    <a:pt x="1630" y="3260"/>
                  </a:cubicBezTo>
                  <a:cubicBezTo>
                    <a:pt x="2530" y="3260"/>
                    <a:pt x="3261" y="2530"/>
                    <a:pt x="3261" y="1630"/>
                  </a:cubicBezTo>
                  <a:cubicBezTo>
                    <a:pt x="3261" y="732"/>
                    <a:pt x="2530" y="0"/>
                    <a:pt x="16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5"/>
            <p:cNvSpPr/>
            <p:nvPr/>
          </p:nvSpPr>
          <p:spPr>
            <a:xfrm>
              <a:off x="3739475" y="3237975"/>
              <a:ext cx="973725" cy="189075"/>
            </a:xfrm>
            <a:custGeom>
              <a:rect b="b" l="l" r="r" t="t"/>
              <a:pathLst>
                <a:path extrusionOk="0" h="7563" w="38949">
                  <a:moveTo>
                    <a:pt x="12705" y="0"/>
                  </a:moveTo>
                  <a:cubicBezTo>
                    <a:pt x="10220" y="0"/>
                    <a:pt x="8959" y="1602"/>
                    <a:pt x="8038" y="2773"/>
                  </a:cubicBezTo>
                  <a:cubicBezTo>
                    <a:pt x="7226" y="3804"/>
                    <a:pt x="6798" y="4300"/>
                    <a:pt x="5936" y="4300"/>
                  </a:cubicBezTo>
                  <a:cubicBezTo>
                    <a:pt x="5074" y="4300"/>
                    <a:pt x="4645" y="3804"/>
                    <a:pt x="3834" y="2773"/>
                  </a:cubicBezTo>
                  <a:cubicBezTo>
                    <a:pt x="3108" y="1850"/>
                    <a:pt x="2169" y="660"/>
                    <a:pt x="587" y="197"/>
                  </a:cubicBezTo>
                  <a:lnTo>
                    <a:pt x="587" y="197"/>
                  </a:lnTo>
                  <a:cubicBezTo>
                    <a:pt x="956" y="564"/>
                    <a:pt x="1186" y="1073"/>
                    <a:pt x="1186" y="1634"/>
                  </a:cubicBezTo>
                  <a:cubicBezTo>
                    <a:pt x="1186" y="2452"/>
                    <a:pt x="699" y="3157"/>
                    <a:pt x="1" y="3478"/>
                  </a:cubicBezTo>
                  <a:cubicBezTo>
                    <a:pt x="406" y="3715"/>
                    <a:pt x="763" y="4149"/>
                    <a:pt x="1269" y="4791"/>
                  </a:cubicBezTo>
                  <a:cubicBezTo>
                    <a:pt x="2190" y="5962"/>
                    <a:pt x="3452" y="7563"/>
                    <a:pt x="5936" y="7563"/>
                  </a:cubicBezTo>
                  <a:cubicBezTo>
                    <a:pt x="8420" y="7563"/>
                    <a:pt x="9682" y="5962"/>
                    <a:pt x="10603" y="4791"/>
                  </a:cubicBezTo>
                  <a:cubicBezTo>
                    <a:pt x="11415" y="3760"/>
                    <a:pt x="11843" y="3264"/>
                    <a:pt x="12705" y="3264"/>
                  </a:cubicBezTo>
                  <a:cubicBezTo>
                    <a:pt x="13566" y="3264"/>
                    <a:pt x="13995" y="3760"/>
                    <a:pt x="14808" y="4791"/>
                  </a:cubicBezTo>
                  <a:cubicBezTo>
                    <a:pt x="15728" y="5962"/>
                    <a:pt x="16990" y="7563"/>
                    <a:pt x="19474" y="7563"/>
                  </a:cubicBezTo>
                  <a:cubicBezTo>
                    <a:pt x="21958" y="7563"/>
                    <a:pt x="23220" y="5962"/>
                    <a:pt x="24141" y="4791"/>
                  </a:cubicBezTo>
                  <a:cubicBezTo>
                    <a:pt x="24953" y="3760"/>
                    <a:pt x="25382" y="3264"/>
                    <a:pt x="26243" y="3264"/>
                  </a:cubicBezTo>
                  <a:cubicBezTo>
                    <a:pt x="27105" y="3264"/>
                    <a:pt x="27534" y="3760"/>
                    <a:pt x="28346" y="4791"/>
                  </a:cubicBezTo>
                  <a:cubicBezTo>
                    <a:pt x="29267" y="5962"/>
                    <a:pt x="30528" y="7563"/>
                    <a:pt x="33013" y="7563"/>
                  </a:cubicBezTo>
                  <a:cubicBezTo>
                    <a:pt x="35498" y="7563"/>
                    <a:pt x="36759" y="5962"/>
                    <a:pt x="37680" y="4791"/>
                  </a:cubicBezTo>
                  <a:cubicBezTo>
                    <a:pt x="38186" y="4149"/>
                    <a:pt x="38543" y="3715"/>
                    <a:pt x="38949" y="3478"/>
                  </a:cubicBezTo>
                  <a:cubicBezTo>
                    <a:pt x="38250" y="3157"/>
                    <a:pt x="37764" y="2451"/>
                    <a:pt x="37764" y="1632"/>
                  </a:cubicBezTo>
                  <a:cubicBezTo>
                    <a:pt x="37764" y="1073"/>
                    <a:pt x="37990" y="566"/>
                    <a:pt x="38357" y="199"/>
                  </a:cubicBezTo>
                  <a:lnTo>
                    <a:pt x="38357" y="199"/>
                  </a:lnTo>
                  <a:cubicBezTo>
                    <a:pt x="36778" y="662"/>
                    <a:pt x="35841" y="1851"/>
                    <a:pt x="35115" y="2773"/>
                  </a:cubicBezTo>
                  <a:cubicBezTo>
                    <a:pt x="34304" y="3804"/>
                    <a:pt x="33875" y="4300"/>
                    <a:pt x="33013" y="4300"/>
                  </a:cubicBezTo>
                  <a:cubicBezTo>
                    <a:pt x="32152" y="4300"/>
                    <a:pt x="31723" y="3804"/>
                    <a:pt x="30910" y="2773"/>
                  </a:cubicBezTo>
                  <a:cubicBezTo>
                    <a:pt x="29990" y="1602"/>
                    <a:pt x="28728" y="0"/>
                    <a:pt x="26243" y="0"/>
                  </a:cubicBezTo>
                  <a:cubicBezTo>
                    <a:pt x="23759" y="0"/>
                    <a:pt x="22498" y="1602"/>
                    <a:pt x="21576" y="2773"/>
                  </a:cubicBezTo>
                  <a:cubicBezTo>
                    <a:pt x="20765" y="3804"/>
                    <a:pt x="20336" y="4300"/>
                    <a:pt x="19474" y="4300"/>
                  </a:cubicBezTo>
                  <a:cubicBezTo>
                    <a:pt x="18612" y="4300"/>
                    <a:pt x="18183" y="3804"/>
                    <a:pt x="17372" y="2773"/>
                  </a:cubicBezTo>
                  <a:cubicBezTo>
                    <a:pt x="16450" y="1602"/>
                    <a:pt x="15190" y="0"/>
                    <a:pt x="127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5"/>
            <p:cNvSpPr/>
            <p:nvPr/>
          </p:nvSpPr>
          <p:spPr>
            <a:xfrm>
              <a:off x="4693475" y="3237950"/>
              <a:ext cx="81700" cy="81675"/>
            </a:xfrm>
            <a:custGeom>
              <a:rect b="b" l="l" r="r" t="t"/>
              <a:pathLst>
                <a:path extrusionOk="0" h="3267" w="3268">
                  <a:moveTo>
                    <a:pt x="1635" y="0"/>
                  </a:moveTo>
                  <a:cubicBezTo>
                    <a:pt x="1631" y="1"/>
                    <a:pt x="1627" y="1"/>
                    <a:pt x="1622" y="1"/>
                  </a:cubicBezTo>
                  <a:cubicBezTo>
                    <a:pt x="1615" y="1"/>
                    <a:pt x="1607" y="2"/>
                    <a:pt x="1600" y="2"/>
                  </a:cubicBezTo>
                  <a:cubicBezTo>
                    <a:pt x="715" y="20"/>
                    <a:pt x="1" y="744"/>
                    <a:pt x="1" y="1633"/>
                  </a:cubicBezTo>
                  <a:cubicBezTo>
                    <a:pt x="1" y="2534"/>
                    <a:pt x="733" y="3266"/>
                    <a:pt x="1634" y="3266"/>
                  </a:cubicBezTo>
                  <a:cubicBezTo>
                    <a:pt x="2534" y="3266"/>
                    <a:pt x="3267" y="2534"/>
                    <a:pt x="3267" y="1633"/>
                  </a:cubicBezTo>
                  <a:cubicBezTo>
                    <a:pt x="3267" y="733"/>
                    <a:pt x="2534" y="1"/>
                    <a:pt x="16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5"/>
            <p:cNvSpPr/>
            <p:nvPr/>
          </p:nvSpPr>
          <p:spPr>
            <a:xfrm>
              <a:off x="3718575" y="3319575"/>
              <a:ext cx="1015325" cy="117450"/>
            </a:xfrm>
            <a:custGeom>
              <a:rect b="b" l="l" r="r" t="t"/>
              <a:pathLst>
                <a:path extrusionOk="0" h="4698" w="40613">
                  <a:moveTo>
                    <a:pt x="13541" y="0"/>
                  </a:moveTo>
                  <a:cubicBezTo>
                    <a:pt x="12679" y="0"/>
                    <a:pt x="12250" y="496"/>
                    <a:pt x="11439" y="1527"/>
                  </a:cubicBezTo>
                  <a:cubicBezTo>
                    <a:pt x="10518" y="2698"/>
                    <a:pt x="9256" y="4299"/>
                    <a:pt x="6772" y="4299"/>
                  </a:cubicBezTo>
                  <a:cubicBezTo>
                    <a:pt x="4287" y="4299"/>
                    <a:pt x="3026" y="2698"/>
                    <a:pt x="2105" y="1527"/>
                  </a:cubicBezTo>
                  <a:cubicBezTo>
                    <a:pt x="1599" y="885"/>
                    <a:pt x="1242" y="451"/>
                    <a:pt x="837" y="214"/>
                  </a:cubicBezTo>
                  <a:cubicBezTo>
                    <a:pt x="582" y="331"/>
                    <a:pt x="298" y="397"/>
                    <a:pt x="1" y="399"/>
                  </a:cubicBezTo>
                  <a:lnTo>
                    <a:pt x="2" y="399"/>
                  </a:lnTo>
                  <a:cubicBezTo>
                    <a:pt x="626" y="399"/>
                    <a:pt x="927" y="675"/>
                    <a:pt x="1792" y="1774"/>
                  </a:cubicBezTo>
                  <a:cubicBezTo>
                    <a:pt x="2763" y="3008"/>
                    <a:pt x="4093" y="4697"/>
                    <a:pt x="6772" y="4697"/>
                  </a:cubicBezTo>
                  <a:cubicBezTo>
                    <a:pt x="9450" y="4697"/>
                    <a:pt x="10780" y="3008"/>
                    <a:pt x="11751" y="1774"/>
                  </a:cubicBezTo>
                  <a:cubicBezTo>
                    <a:pt x="12616" y="675"/>
                    <a:pt x="12917" y="399"/>
                    <a:pt x="13541" y="399"/>
                  </a:cubicBezTo>
                  <a:cubicBezTo>
                    <a:pt x="14164" y="399"/>
                    <a:pt x="14465" y="675"/>
                    <a:pt x="15330" y="1774"/>
                  </a:cubicBezTo>
                  <a:cubicBezTo>
                    <a:pt x="16302" y="3008"/>
                    <a:pt x="17633" y="4697"/>
                    <a:pt x="20310" y="4697"/>
                  </a:cubicBezTo>
                  <a:cubicBezTo>
                    <a:pt x="22988" y="4697"/>
                    <a:pt x="24318" y="3008"/>
                    <a:pt x="25290" y="1774"/>
                  </a:cubicBezTo>
                  <a:cubicBezTo>
                    <a:pt x="26154" y="675"/>
                    <a:pt x="26456" y="399"/>
                    <a:pt x="27079" y="399"/>
                  </a:cubicBezTo>
                  <a:cubicBezTo>
                    <a:pt x="27702" y="399"/>
                    <a:pt x="28004" y="675"/>
                    <a:pt x="28870" y="1774"/>
                  </a:cubicBezTo>
                  <a:cubicBezTo>
                    <a:pt x="29840" y="3008"/>
                    <a:pt x="31171" y="4697"/>
                    <a:pt x="33849" y="4697"/>
                  </a:cubicBezTo>
                  <a:cubicBezTo>
                    <a:pt x="36527" y="4697"/>
                    <a:pt x="37857" y="3008"/>
                    <a:pt x="38829" y="1774"/>
                  </a:cubicBezTo>
                  <a:cubicBezTo>
                    <a:pt x="39691" y="679"/>
                    <a:pt x="39993" y="401"/>
                    <a:pt x="40613" y="399"/>
                  </a:cubicBezTo>
                  <a:cubicBezTo>
                    <a:pt x="40318" y="396"/>
                    <a:pt x="40037" y="331"/>
                    <a:pt x="39785" y="214"/>
                  </a:cubicBezTo>
                  <a:cubicBezTo>
                    <a:pt x="39379" y="451"/>
                    <a:pt x="39022" y="885"/>
                    <a:pt x="38516" y="1527"/>
                  </a:cubicBezTo>
                  <a:cubicBezTo>
                    <a:pt x="37595" y="2698"/>
                    <a:pt x="36334" y="4299"/>
                    <a:pt x="33849" y="4299"/>
                  </a:cubicBezTo>
                  <a:cubicBezTo>
                    <a:pt x="31364" y="4299"/>
                    <a:pt x="30103" y="2698"/>
                    <a:pt x="29182" y="1527"/>
                  </a:cubicBezTo>
                  <a:cubicBezTo>
                    <a:pt x="28369" y="496"/>
                    <a:pt x="27941" y="0"/>
                    <a:pt x="27079" y="0"/>
                  </a:cubicBezTo>
                  <a:cubicBezTo>
                    <a:pt x="26217" y="0"/>
                    <a:pt x="25789" y="496"/>
                    <a:pt x="24977" y="1527"/>
                  </a:cubicBezTo>
                  <a:cubicBezTo>
                    <a:pt x="24056" y="2698"/>
                    <a:pt x="22794" y="4299"/>
                    <a:pt x="20310" y="4299"/>
                  </a:cubicBezTo>
                  <a:cubicBezTo>
                    <a:pt x="17826" y="4299"/>
                    <a:pt x="16564" y="2698"/>
                    <a:pt x="15643" y="1527"/>
                  </a:cubicBezTo>
                  <a:cubicBezTo>
                    <a:pt x="14831" y="496"/>
                    <a:pt x="14402" y="0"/>
                    <a:pt x="13541" y="0"/>
                  </a:cubicBezTo>
                  <a:close/>
                </a:path>
              </a:pathLst>
            </a:custGeom>
            <a:solidFill>
              <a:srgbClr val="1215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5"/>
            <p:cNvSpPr/>
            <p:nvPr/>
          </p:nvSpPr>
          <p:spPr>
            <a:xfrm>
              <a:off x="4733450" y="3237950"/>
              <a:ext cx="900" cy="75"/>
            </a:xfrm>
            <a:custGeom>
              <a:rect b="b" l="l" r="r" t="t"/>
              <a:pathLst>
                <a:path extrusionOk="0" h="3" w="36">
                  <a:moveTo>
                    <a:pt x="35" y="0"/>
                  </a:moveTo>
                  <a:cubicBezTo>
                    <a:pt x="25" y="0"/>
                    <a:pt x="15" y="2"/>
                    <a:pt x="5" y="2"/>
                  </a:cubicBezTo>
                  <a:lnTo>
                    <a:pt x="5" y="2"/>
                  </a:lnTo>
                  <a:cubicBezTo>
                    <a:pt x="11" y="2"/>
                    <a:pt x="17" y="1"/>
                    <a:pt x="23" y="1"/>
                  </a:cubicBezTo>
                  <a:cubicBezTo>
                    <a:pt x="28" y="1"/>
                    <a:pt x="32" y="0"/>
                    <a:pt x="36" y="0"/>
                  </a:cubicBezTo>
                  <a:close/>
                  <a:moveTo>
                    <a:pt x="5" y="2"/>
                  </a:moveTo>
                  <a:cubicBezTo>
                    <a:pt x="4" y="2"/>
                    <a:pt x="2" y="2"/>
                    <a:pt x="1" y="2"/>
                  </a:cubicBezTo>
                  <a:cubicBezTo>
                    <a:pt x="2" y="2"/>
                    <a:pt x="4" y="2"/>
                    <a:pt x="5" y="2"/>
                  </a:cubicBezTo>
                  <a:close/>
                </a:path>
              </a:pathLst>
            </a:custGeom>
            <a:solidFill>
              <a:srgbClr val="1215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5"/>
            <p:cNvSpPr/>
            <p:nvPr/>
          </p:nvSpPr>
          <p:spPr>
            <a:xfrm>
              <a:off x="3717575" y="3228025"/>
              <a:ext cx="1013950" cy="117450"/>
            </a:xfrm>
            <a:custGeom>
              <a:rect b="b" l="l" r="r" t="t"/>
              <a:pathLst>
                <a:path extrusionOk="0" h="4698" w="40558">
                  <a:moveTo>
                    <a:pt x="42" y="1"/>
                  </a:moveTo>
                  <a:cubicBezTo>
                    <a:pt x="28" y="1"/>
                    <a:pt x="14" y="2"/>
                    <a:pt x="1" y="5"/>
                  </a:cubicBezTo>
                  <a:cubicBezTo>
                    <a:pt x="11" y="5"/>
                    <a:pt x="22" y="4"/>
                    <a:pt x="32" y="4"/>
                  </a:cubicBezTo>
                  <a:cubicBezTo>
                    <a:pt x="590" y="4"/>
                    <a:pt x="1095" y="230"/>
                    <a:pt x="1462" y="595"/>
                  </a:cubicBezTo>
                  <a:cubicBezTo>
                    <a:pt x="3045" y="1058"/>
                    <a:pt x="3984" y="2248"/>
                    <a:pt x="4710" y="3171"/>
                  </a:cubicBezTo>
                  <a:cubicBezTo>
                    <a:pt x="5521" y="4202"/>
                    <a:pt x="5950" y="4698"/>
                    <a:pt x="6812" y="4698"/>
                  </a:cubicBezTo>
                  <a:cubicBezTo>
                    <a:pt x="7674" y="4698"/>
                    <a:pt x="8102" y="4202"/>
                    <a:pt x="8914" y="3171"/>
                  </a:cubicBezTo>
                  <a:cubicBezTo>
                    <a:pt x="9835" y="2000"/>
                    <a:pt x="11096" y="398"/>
                    <a:pt x="13581" y="398"/>
                  </a:cubicBezTo>
                  <a:cubicBezTo>
                    <a:pt x="16065" y="398"/>
                    <a:pt x="17326" y="2000"/>
                    <a:pt x="18248" y="3171"/>
                  </a:cubicBezTo>
                  <a:cubicBezTo>
                    <a:pt x="19059" y="4202"/>
                    <a:pt x="19488" y="4698"/>
                    <a:pt x="20350" y="4698"/>
                  </a:cubicBezTo>
                  <a:cubicBezTo>
                    <a:pt x="21212" y="4698"/>
                    <a:pt x="21641" y="4202"/>
                    <a:pt x="22452" y="3171"/>
                  </a:cubicBezTo>
                  <a:cubicBezTo>
                    <a:pt x="23374" y="2000"/>
                    <a:pt x="24634" y="398"/>
                    <a:pt x="27119" y="398"/>
                  </a:cubicBezTo>
                  <a:cubicBezTo>
                    <a:pt x="29604" y="398"/>
                    <a:pt x="30866" y="2000"/>
                    <a:pt x="31786" y="3171"/>
                  </a:cubicBezTo>
                  <a:cubicBezTo>
                    <a:pt x="32599" y="4202"/>
                    <a:pt x="33026" y="4698"/>
                    <a:pt x="33889" y="4698"/>
                  </a:cubicBezTo>
                  <a:cubicBezTo>
                    <a:pt x="34751" y="4698"/>
                    <a:pt x="35180" y="4202"/>
                    <a:pt x="35991" y="3171"/>
                  </a:cubicBezTo>
                  <a:cubicBezTo>
                    <a:pt x="36717" y="2249"/>
                    <a:pt x="37654" y="1061"/>
                    <a:pt x="39233" y="597"/>
                  </a:cubicBezTo>
                  <a:cubicBezTo>
                    <a:pt x="39576" y="253"/>
                    <a:pt x="40041" y="31"/>
                    <a:pt x="40557" y="3"/>
                  </a:cubicBezTo>
                  <a:lnTo>
                    <a:pt x="40557" y="3"/>
                  </a:lnTo>
                  <a:cubicBezTo>
                    <a:pt x="37947" y="46"/>
                    <a:pt x="36638" y="1706"/>
                    <a:pt x="35679" y="2924"/>
                  </a:cubicBezTo>
                  <a:cubicBezTo>
                    <a:pt x="34814" y="4023"/>
                    <a:pt x="34513" y="4299"/>
                    <a:pt x="33889" y="4299"/>
                  </a:cubicBezTo>
                  <a:cubicBezTo>
                    <a:pt x="33265" y="4299"/>
                    <a:pt x="32964" y="4023"/>
                    <a:pt x="32099" y="2924"/>
                  </a:cubicBezTo>
                  <a:cubicBezTo>
                    <a:pt x="31128" y="1690"/>
                    <a:pt x="29797" y="1"/>
                    <a:pt x="27119" y="1"/>
                  </a:cubicBezTo>
                  <a:cubicBezTo>
                    <a:pt x="24441" y="1"/>
                    <a:pt x="23112" y="1690"/>
                    <a:pt x="22140" y="2924"/>
                  </a:cubicBezTo>
                  <a:cubicBezTo>
                    <a:pt x="21275" y="4023"/>
                    <a:pt x="20974" y="4299"/>
                    <a:pt x="20350" y="4299"/>
                  </a:cubicBezTo>
                  <a:cubicBezTo>
                    <a:pt x="19726" y="4299"/>
                    <a:pt x="19426" y="4023"/>
                    <a:pt x="18560" y="2924"/>
                  </a:cubicBezTo>
                  <a:cubicBezTo>
                    <a:pt x="17589" y="1690"/>
                    <a:pt x="16258" y="1"/>
                    <a:pt x="13581" y="1"/>
                  </a:cubicBezTo>
                  <a:cubicBezTo>
                    <a:pt x="10903" y="1"/>
                    <a:pt x="9572" y="1690"/>
                    <a:pt x="8601" y="2924"/>
                  </a:cubicBezTo>
                  <a:cubicBezTo>
                    <a:pt x="7736" y="4023"/>
                    <a:pt x="7435" y="4299"/>
                    <a:pt x="6812" y="4299"/>
                  </a:cubicBezTo>
                  <a:cubicBezTo>
                    <a:pt x="6188" y="4299"/>
                    <a:pt x="5887" y="4023"/>
                    <a:pt x="5022" y="2924"/>
                  </a:cubicBezTo>
                  <a:cubicBezTo>
                    <a:pt x="4051" y="1690"/>
                    <a:pt x="2720" y="1"/>
                    <a:pt x="42" y="1"/>
                  </a:cubicBezTo>
                  <a:close/>
                </a:path>
              </a:pathLst>
            </a:custGeom>
            <a:solidFill>
              <a:srgbClr val="1215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5"/>
            <p:cNvSpPr/>
            <p:nvPr/>
          </p:nvSpPr>
          <p:spPr>
            <a:xfrm>
              <a:off x="4683525" y="3227975"/>
              <a:ext cx="101600" cy="101600"/>
            </a:xfrm>
            <a:custGeom>
              <a:rect b="b" l="l" r="r" t="t"/>
              <a:pathLst>
                <a:path extrusionOk="0" h="4064" w="4064">
                  <a:moveTo>
                    <a:pt x="2033" y="399"/>
                  </a:moveTo>
                  <a:cubicBezTo>
                    <a:pt x="2933" y="400"/>
                    <a:pt x="3665" y="1132"/>
                    <a:pt x="3665" y="2032"/>
                  </a:cubicBezTo>
                  <a:cubicBezTo>
                    <a:pt x="3665" y="2933"/>
                    <a:pt x="2932" y="3665"/>
                    <a:pt x="2032" y="3665"/>
                  </a:cubicBezTo>
                  <a:cubicBezTo>
                    <a:pt x="1131" y="3665"/>
                    <a:pt x="399" y="2933"/>
                    <a:pt x="399" y="2032"/>
                  </a:cubicBezTo>
                  <a:cubicBezTo>
                    <a:pt x="399" y="1143"/>
                    <a:pt x="1113" y="419"/>
                    <a:pt x="1998" y="401"/>
                  </a:cubicBezTo>
                  <a:cubicBezTo>
                    <a:pt x="2010" y="400"/>
                    <a:pt x="2020" y="399"/>
                    <a:pt x="2032" y="399"/>
                  </a:cubicBezTo>
                  <a:close/>
                  <a:moveTo>
                    <a:pt x="2032" y="1"/>
                  </a:moveTo>
                  <a:cubicBezTo>
                    <a:pt x="1994" y="1"/>
                    <a:pt x="1957" y="3"/>
                    <a:pt x="1919" y="5"/>
                  </a:cubicBezTo>
                  <a:cubicBezTo>
                    <a:pt x="1403" y="33"/>
                    <a:pt x="938" y="255"/>
                    <a:pt x="595" y="599"/>
                  </a:cubicBezTo>
                  <a:cubicBezTo>
                    <a:pt x="228" y="966"/>
                    <a:pt x="1" y="1474"/>
                    <a:pt x="1" y="2032"/>
                  </a:cubicBezTo>
                  <a:cubicBezTo>
                    <a:pt x="1" y="2851"/>
                    <a:pt x="488" y="3557"/>
                    <a:pt x="1187" y="3879"/>
                  </a:cubicBezTo>
                  <a:cubicBezTo>
                    <a:pt x="1439" y="3995"/>
                    <a:pt x="1720" y="4060"/>
                    <a:pt x="2015" y="4063"/>
                  </a:cubicBezTo>
                  <a:cubicBezTo>
                    <a:pt x="2020" y="4063"/>
                    <a:pt x="2027" y="4064"/>
                    <a:pt x="2032" y="4064"/>
                  </a:cubicBezTo>
                  <a:cubicBezTo>
                    <a:pt x="3152" y="4064"/>
                    <a:pt x="4063" y="3153"/>
                    <a:pt x="4063" y="2032"/>
                  </a:cubicBezTo>
                  <a:cubicBezTo>
                    <a:pt x="4063" y="912"/>
                    <a:pt x="3152" y="1"/>
                    <a:pt x="2032" y="1"/>
                  </a:cubicBezTo>
                  <a:close/>
                </a:path>
              </a:pathLst>
            </a:custGeom>
            <a:solidFill>
              <a:srgbClr val="1215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5"/>
            <p:cNvSpPr/>
            <p:nvPr/>
          </p:nvSpPr>
          <p:spPr>
            <a:xfrm>
              <a:off x="3667675" y="3228125"/>
              <a:ext cx="101450" cy="101425"/>
            </a:xfrm>
            <a:custGeom>
              <a:rect b="b" l="l" r="r" t="t"/>
              <a:pathLst>
                <a:path extrusionOk="0" h="4057" w="4058">
                  <a:moveTo>
                    <a:pt x="2028" y="398"/>
                  </a:moveTo>
                  <a:cubicBezTo>
                    <a:pt x="2928" y="398"/>
                    <a:pt x="3659" y="1129"/>
                    <a:pt x="3659" y="2028"/>
                  </a:cubicBezTo>
                  <a:cubicBezTo>
                    <a:pt x="3659" y="2928"/>
                    <a:pt x="2928" y="3658"/>
                    <a:pt x="2028" y="3658"/>
                  </a:cubicBezTo>
                  <a:cubicBezTo>
                    <a:pt x="1130" y="3658"/>
                    <a:pt x="398" y="2928"/>
                    <a:pt x="398" y="2028"/>
                  </a:cubicBezTo>
                  <a:cubicBezTo>
                    <a:pt x="398" y="1130"/>
                    <a:pt x="1130" y="398"/>
                    <a:pt x="2028" y="398"/>
                  </a:cubicBezTo>
                  <a:close/>
                  <a:moveTo>
                    <a:pt x="2028" y="0"/>
                  </a:moveTo>
                  <a:cubicBezTo>
                    <a:pt x="2018" y="0"/>
                    <a:pt x="2007" y="1"/>
                    <a:pt x="1997" y="1"/>
                  </a:cubicBezTo>
                  <a:cubicBezTo>
                    <a:pt x="893" y="18"/>
                    <a:pt x="0" y="921"/>
                    <a:pt x="0" y="2028"/>
                  </a:cubicBezTo>
                  <a:cubicBezTo>
                    <a:pt x="0" y="3147"/>
                    <a:pt x="910" y="4057"/>
                    <a:pt x="2028" y="4057"/>
                  </a:cubicBezTo>
                  <a:lnTo>
                    <a:pt x="2037" y="4057"/>
                  </a:lnTo>
                  <a:cubicBezTo>
                    <a:pt x="2334" y="4054"/>
                    <a:pt x="2618" y="3989"/>
                    <a:pt x="2873" y="3872"/>
                  </a:cubicBezTo>
                  <a:cubicBezTo>
                    <a:pt x="3570" y="3551"/>
                    <a:pt x="4058" y="2846"/>
                    <a:pt x="4058" y="2028"/>
                  </a:cubicBezTo>
                  <a:cubicBezTo>
                    <a:pt x="4058" y="1467"/>
                    <a:pt x="3828" y="958"/>
                    <a:pt x="3458" y="591"/>
                  </a:cubicBezTo>
                  <a:cubicBezTo>
                    <a:pt x="3091" y="226"/>
                    <a:pt x="2586" y="0"/>
                    <a:pt x="2028" y="0"/>
                  </a:cubicBezTo>
                  <a:close/>
                </a:path>
              </a:pathLst>
            </a:custGeom>
            <a:solidFill>
              <a:srgbClr val="1215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8" name="Google Shape;1638;p35"/>
          <p:cNvGrpSpPr/>
          <p:nvPr/>
        </p:nvGrpSpPr>
        <p:grpSpPr>
          <a:xfrm>
            <a:off x="4678829" y="846036"/>
            <a:ext cx="940598" cy="630916"/>
            <a:chOff x="9590916" y="4186286"/>
            <a:chExt cx="940598" cy="630916"/>
          </a:xfrm>
        </p:grpSpPr>
        <p:sp>
          <p:nvSpPr>
            <p:cNvPr id="1639" name="Google Shape;1639;p35"/>
            <p:cNvSpPr/>
            <p:nvPr/>
          </p:nvSpPr>
          <p:spPr>
            <a:xfrm>
              <a:off x="9906338" y="4501716"/>
              <a:ext cx="309740" cy="309740"/>
            </a:xfrm>
            <a:custGeom>
              <a:rect b="b" l="l" r="r" t="t"/>
              <a:pathLst>
                <a:path extrusionOk="0" h="10726" w="10726">
                  <a:moveTo>
                    <a:pt x="0" y="1"/>
                  </a:moveTo>
                  <a:lnTo>
                    <a:pt x="0" y="10726"/>
                  </a:lnTo>
                  <a:lnTo>
                    <a:pt x="8937" y="10726"/>
                  </a:lnTo>
                  <a:cubicBezTo>
                    <a:pt x="9924" y="10726"/>
                    <a:pt x="10725" y="9925"/>
                    <a:pt x="10725" y="8938"/>
                  </a:cubicBezTo>
                  <a:lnTo>
                    <a:pt x="107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5"/>
            <p:cNvSpPr/>
            <p:nvPr/>
          </p:nvSpPr>
          <p:spPr>
            <a:xfrm>
              <a:off x="10216050" y="4192004"/>
              <a:ext cx="309740" cy="309740"/>
            </a:xfrm>
            <a:custGeom>
              <a:rect b="b" l="l" r="r" t="t"/>
              <a:pathLst>
                <a:path extrusionOk="0" h="10726" w="10726">
                  <a:moveTo>
                    <a:pt x="0" y="1"/>
                  </a:moveTo>
                  <a:lnTo>
                    <a:pt x="0" y="10726"/>
                  </a:lnTo>
                  <a:lnTo>
                    <a:pt x="8937" y="10726"/>
                  </a:lnTo>
                  <a:cubicBezTo>
                    <a:pt x="9924" y="10726"/>
                    <a:pt x="10725" y="9925"/>
                    <a:pt x="10725" y="8938"/>
                  </a:cubicBezTo>
                  <a:lnTo>
                    <a:pt x="107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5"/>
            <p:cNvSpPr/>
            <p:nvPr/>
          </p:nvSpPr>
          <p:spPr>
            <a:xfrm>
              <a:off x="9906345" y="4652513"/>
              <a:ext cx="158913" cy="158913"/>
            </a:xfrm>
            <a:custGeom>
              <a:rect b="b" l="l" r="r" t="t"/>
              <a:pathLst>
                <a:path extrusionOk="0" h="5503" w="5503">
                  <a:moveTo>
                    <a:pt x="0" y="0"/>
                  </a:moveTo>
                  <a:lnTo>
                    <a:pt x="0" y="5503"/>
                  </a:lnTo>
                  <a:lnTo>
                    <a:pt x="5503" y="5503"/>
                  </a:lnTo>
                  <a:lnTo>
                    <a:pt x="5503" y="918"/>
                  </a:lnTo>
                  <a:cubicBezTo>
                    <a:pt x="5503" y="411"/>
                    <a:pt x="5093" y="0"/>
                    <a:pt x="45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5"/>
            <p:cNvSpPr/>
            <p:nvPr/>
          </p:nvSpPr>
          <p:spPr>
            <a:xfrm>
              <a:off x="10279904" y="4255852"/>
              <a:ext cx="182044" cy="182044"/>
            </a:xfrm>
            <a:custGeom>
              <a:rect b="b" l="l" r="r" t="t"/>
              <a:pathLst>
                <a:path extrusionOk="0" h="6304" w="6304">
                  <a:moveTo>
                    <a:pt x="3152" y="1"/>
                  </a:moveTo>
                  <a:cubicBezTo>
                    <a:pt x="1411" y="1"/>
                    <a:pt x="0" y="1412"/>
                    <a:pt x="0" y="3152"/>
                  </a:cubicBezTo>
                  <a:cubicBezTo>
                    <a:pt x="0" y="4893"/>
                    <a:pt x="1411" y="6304"/>
                    <a:pt x="3152" y="6304"/>
                  </a:cubicBezTo>
                  <a:cubicBezTo>
                    <a:pt x="4892" y="6304"/>
                    <a:pt x="6303" y="4893"/>
                    <a:pt x="6303" y="3152"/>
                  </a:cubicBezTo>
                  <a:cubicBezTo>
                    <a:pt x="6303" y="1412"/>
                    <a:pt x="4892" y="1"/>
                    <a:pt x="31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5"/>
            <p:cNvSpPr/>
            <p:nvPr/>
          </p:nvSpPr>
          <p:spPr>
            <a:xfrm>
              <a:off x="9906345" y="4192004"/>
              <a:ext cx="309740" cy="309740"/>
            </a:xfrm>
            <a:custGeom>
              <a:rect b="b" l="l" r="r" t="t"/>
              <a:pathLst>
                <a:path extrusionOk="0" h="10726" w="10726">
                  <a:moveTo>
                    <a:pt x="0" y="1"/>
                  </a:moveTo>
                  <a:lnTo>
                    <a:pt x="0" y="8938"/>
                  </a:lnTo>
                  <a:cubicBezTo>
                    <a:pt x="0" y="9925"/>
                    <a:pt x="801" y="10726"/>
                    <a:pt x="1788" y="10726"/>
                  </a:cubicBezTo>
                  <a:lnTo>
                    <a:pt x="10725" y="10726"/>
                  </a:lnTo>
                  <a:lnTo>
                    <a:pt x="107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5"/>
            <p:cNvSpPr/>
            <p:nvPr/>
          </p:nvSpPr>
          <p:spPr>
            <a:xfrm>
              <a:off x="9596663" y="4192004"/>
              <a:ext cx="309740" cy="309740"/>
            </a:xfrm>
            <a:custGeom>
              <a:rect b="b" l="l" r="r" t="t"/>
              <a:pathLst>
                <a:path extrusionOk="0" h="10726" w="10726">
                  <a:moveTo>
                    <a:pt x="0" y="1"/>
                  </a:moveTo>
                  <a:lnTo>
                    <a:pt x="0" y="10726"/>
                  </a:lnTo>
                  <a:lnTo>
                    <a:pt x="8937" y="10726"/>
                  </a:lnTo>
                  <a:cubicBezTo>
                    <a:pt x="9924" y="10726"/>
                    <a:pt x="10725" y="9925"/>
                    <a:pt x="10725" y="8938"/>
                  </a:cubicBezTo>
                  <a:lnTo>
                    <a:pt x="107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5"/>
            <p:cNvSpPr/>
            <p:nvPr/>
          </p:nvSpPr>
          <p:spPr>
            <a:xfrm>
              <a:off x="9900599" y="4186286"/>
              <a:ext cx="321204" cy="321204"/>
            </a:xfrm>
            <a:custGeom>
              <a:rect b="b" l="l" r="r" t="t"/>
              <a:pathLst>
                <a:path extrusionOk="0" h="11123" w="11123">
                  <a:moveTo>
                    <a:pt x="10726" y="397"/>
                  </a:moveTo>
                  <a:lnTo>
                    <a:pt x="10726" y="10724"/>
                  </a:lnTo>
                  <a:lnTo>
                    <a:pt x="399" y="10724"/>
                  </a:lnTo>
                  <a:lnTo>
                    <a:pt x="399" y="397"/>
                  </a:lnTo>
                  <a:close/>
                  <a:moveTo>
                    <a:pt x="0" y="0"/>
                  </a:moveTo>
                  <a:lnTo>
                    <a:pt x="0" y="11122"/>
                  </a:lnTo>
                  <a:lnTo>
                    <a:pt x="11123" y="11122"/>
                  </a:lnTo>
                  <a:lnTo>
                    <a:pt x="111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5"/>
            <p:cNvSpPr/>
            <p:nvPr/>
          </p:nvSpPr>
          <p:spPr>
            <a:xfrm>
              <a:off x="9900599" y="4495968"/>
              <a:ext cx="321204" cy="321233"/>
            </a:xfrm>
            <a:custGeom>
              <a:rect b="b" l="l" r="r" t="t"/>
              <a:pathLst>
                <a:path extrusionOk="0" h="11124" w="11123">
                  <a:moveTo>
                    <a:pt x="10726" y="398"/>
                  </a:moveTo>
                  <a:lnTo>
                    <a:pt x="10726" y="10725"/>
                  </a:lnTo>
                  <a:lnTo>
                    <a:pt x="399" y="10725"/>
                  </a:lnTo>
                  <a:lnTo>
                    <a:pt x="399" y="398"/>
                  </a:lnTo>
                  <a:close/>
                  <a:moveTo>
                    <a:pt x="0" y="0"/>
                  </a:moveTo>
                  <a:lnTo>
                    <a:pt x="0" y="11124"/>
                  </a:lnTo>
                  <a:lnTo>
                    <a:pt x="11123" y="11124"/>
                  </a:lnTo>
                  <a:lnTo>
                    <a:pt x="111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5"/>
            <p:cNvSpPr/>
            <p:nvPr/>
          </p:nvSpPr>
          <p:spPr>
            <a:xfrm>
              <a:off x="10210310" y="4186286"/>
              <a:ext cx="321204" cy="321204"/>
            </a:xfrm>
            <a:custGeom>
              <a:rect b="b" l="l" r="r" t="t"/>
              <a:pathLst>
                <a:path extrusionOk="0" h="11123" w="11123">
                  <a:moveTo>
                    <a:pt x="10725" y="397"/>
                  </a:moveTo>
                  <a:lnTo>
                    <a:pt x="10725" y="10724"/>
                  </a:lnTo>
                  <a:lnTo>
                    <a:pt x="399" y="10724"/>
                  </a:lnTo>
                  <a:lnTo>
                    <a:pt x="399" y="397"/>
                  </a:lnTo>
                  <a:close/>
                  <a:moveTo>
                    <a:pt x="1" y="0"/>
                  </a:moveTo>
                  <a:lnTo>
                    <a:pt x="1" y="11122"/>
                  </a:lnTo>
                  <a:lnTo>
                    <a:pt x="11123" y="11122"/>
                  </a:lnTo>
                  <a:lnTo>
                    <a:pt x="111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5"/>
            <p:cNvSpPr/>
            <p:nvPr/>
          </p:nvSpPr>
          <p:spPr>
            <a:xfrm>
              <a:off x="9590916" y="4186286"/>
              <a:ext cx="321204" cy="321204"/>
            </a:xfrm>
            <a:custGeom>
              <a:rect b="b" l="l" r="r" t="t"/>
              <a:pathLst>
                <a:path extrusionOk="0" h="11123" w="11123">
                  <a:moveTo>
                    <a:pt x="10724" y="397"/>
                  </a:moveTo>
                  <a:lnTo>
                    <a:pt x="10724" y="10724"/>
                  </a:lnTo>
                  <a:lnTo>
                    <a:pt x="398" y="10724"/>
                  </a:lnTo>
                  <a:lnTo>
                    <a:pt x="398" y="397"/>
                  </a:lnTo>
                  <a:close/>
                  <a:moveTo>
                    <a:pt x="0" y="0"/>
                  </a:moveTo>
                  <a:lnTo>
                    <a:pt x="0" y="11122"/>
                  </a:lnTo>
                  <a:lnTo>
                    <a:pt x="11123" y="11122"/>
                  </a:lnTo>
                  <a:lnTo>
                    <a:pt x="111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9" name="Google Shape;1649;p35"/>
          <p:cNvSpPr/>
          <p:nvPr/>
        </p:nvSpPr>
        <p:spPr>
          <a:xfrm rot="516939">
            <a:off x="1139574" y="4918824"/>
            <a:ext cx="312554" cy="312554"/>
          </a:xfrm>
          <a:custGeom>
            <a:rect b="b" l="l" r="r" t="t"/>
            <a:pathLst>
              <a:path extrusionOk="0" h="18823" w="18823">
                <a:moveTo>
                  <a:pt x="6934" y="1"/>
                </a:moveTo>
                <a:lnTo>
                  <a:pt x="6934" y="6933"/>
                </a:lnTo>
                <a:lnTo>
                  <a:pt x="1" y="6933"/>
                </a:lnTo>
                <a:lnTo>
                  <a:pt x="1" y="11890"/>
                </a:lnTo>
                <a:lnTo>
                  <a:pt x="6934" y="11890"/>
                </a:lnTo>
                <a:lnTo>
                  <a:pt x="6934" y="18823"/>
                </a:lnTo>
                <a:lnTo>
                  <a:pt x="11890" y="18823"/>
                </a:lnTo>
                <a:lnTo>
                  <a:pt x="11890" y="11890"/>
                </a:lnTo>
                <a:lnTo>
                  <a:pt x="18823" y="11890"/>
                </a:lnTo>
                <a:lnTo>
                  <a:pt x="18823" y="6933"/>
                </a:lnTo>
                <a:lnTo>
                  <a:pt x="11890" y="6933"/>
                </a:lnTo>
                <a:lnTo>
                  <a:pt x="11890"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5"/>
          <p:cNvSpPr/>
          <p:nvPr/>
        </p:nvSpPr>
        <p:spPr>
          <a:xfrm rot="1069685">
            <a:off x="214839" y="262605"/>
            <a:ext cx="271074" cy="271074"/>
          </a:xfrm>
          <a:custGeom>
            <a:rect b="b" l="l" r="r" t="t"/>
            <a:pathLst>
              <a:path extrusionOk="0" h="13111" w="13111">
                <a:moveTo>
                  <a:pt x="1" y="1"/>
                </a:moveTo>
                <a:lnTo>
                  <a:pt x="1" y="13111"/>
                </a:lnTo>
                <a:lnTo>
                  <a:pt x="13111" y="13111"/>
                </a:lnTo>
                <a:lnTo>
                  <a:pt x="13111"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5"/>
          <p:cNvSpPr/>
          <p:nvPr/>
        </p:nvSpPr>
        <p:spPr>
          <a:xfrm>
            <a:off x="563727" y="4663563"/>
            <a:ext cx="312549" cy="312549"/>
          </a:xfrm>
          <a:custGeom>
            <a:rect b="b" l="l" r="r" t="t"/>
            <a:pathLst>
              <a:path extrusionOk="0" h="16815" w="16815">
                <a:moveTo>
                  <a:pt x="3504" y="0"/>
                </a:moveTo>
                <a:lnTo>
                  <a:pt x="0" y="3506"/>
                </a:lnTo>
                <a:lnTo>
                  <a:pt x="4903" y="8407"/>
                </a:lnTo>
                <a:lnTo>
                  <a:pt x="0" y="13309"/>
                </a:lnTo>
                <a:lnTo>
                  <a:pt x="3504" y="16814"/>
                </a:lnTo>
                <a:lnTo>
                  <a:pt x="8407" y="11912"/>
                </a:lnTo>
                <a:lnTo>
                  <a:pt x="13309" y="16814"/>
                </a:lnTo>
                <a:lnTo>
                  <a:pt x="16814" y="13309"/>
                </a:lnTo>
                <a:lnTo>
                  <a:pt x="11911" y="8407"/>
                </a:lnTo>
                <a:lnTo>
                  <a:pt x="16814" y="3506"/>
                </a:lnTo>
                <a:lnTo>
                  <a:pt x="13309" y="0"/>
                </a:lnTo>
                <a:lnTo>
                  <a:pt x="8407" y="4903"/>
                </a:lnTo>
                <a:lnTo>
                  <a:pt x="3504" y="0"/>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5"/>
          <p:cNvSpPr/>
          <p:nvPr/>
        </p:nvSpPr>
        <p:spPr>
          <a:xfrm rot="991083">
            <a:off x="5718265" y="2631894"/>
            <a:ext cx="160822" cy="160822"/>
          </a:xfrm>
          <a:custGeom>
            <a:rect b="b" l="l" r="r" t="t"/>
            <a:pathLst>
              <a:path extrusionOk="0" h="13111" w="13111">
                <a:moveTo>
                  <a:pt x="1" y="1"/>
                </a:moveTo>
                <a:lnTo>
                  <a:pt x="1" y="13111"/>
                </a:lnTo>
                <a:lnTo>
                  <a:pt x="13111" y="13111"/>
                </a:lnTo>
                <a:lnTo>
                  <a:pt x="13111"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1_1_1_1_1_1_1_3">
    <p:bg>
      <p:bgPr>
        <a:solidFill>
          <a:schemeClr val="accent1"/>
        </a:solidFill>
      </p:bgPr>
    </p:bg>
    <p:spTree>
      <p:nvGrpSpPr>
        <p:cNvPr id="1654" name="Shape 1654"/>
        <p:cNvGrpSpPr/>
        <p:nvPr/>
      </p:nvGrpSpPr>
      <p:grpSpPr>
        <a:xfrm>
          <a:off x="0" y="0"/>
          <a:ext cx="0" cy="0"/>
          <a:chOff x="0" y="0"/>
          <a:chExt cx="0" cy="0"/>
        </a:xfrm>
      </p:grpSpPr>
      <p:sp>
        <p:nvSpPr>
          <p:cNvPr id="1655" name="Google Shape;1655;p36"/>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6" name="Google Shape;1656;p36"/>
          <p:cNvGrpSpPr/>
          <p:nvPr/>
        </p:nvGrpSpPr>
        <p:grpSpPr>
          <a:xfrm>
            <a:off x="8334175" y="3495825"/>
            <a:ext cx="612000" cy="809475"/>
            <a:chOff x="1624275" y="796950"/>
            <a:chExt cx="612000" cy="809475"/>
          </a:xfrm>
        </p:grpSpPr>
        <p:sp>
          <p:nvSpPr>
            <p:cNvPr id="1657" name="Google Shape;1657;p36"/>
            <p:cNvSpPr/>
            <p:nvPr/>
          </p:nvSpPr>
          <p:spPr>
            <a:xfrm>
              <a:off x="1629350" y="802025"/>
              <a:ext cx="601850" cy="799325"/>
            </a:xfrm>
            <a:custGeom>
              <a:rect b="b" l="l" r="r" t="t"/>
              <a:pathLst>
                <a:path extrusionOk="0" h="31973" w="24074">
                  <a:moveTo>
                    <a:pt x="0" y="0"/>
                  </a:moveTo>
                  <a:lnTo>
                    <a:pt x="0" y="31973"/>
                  </a:lnTo>
                  <a:lnTo>
                    <a:pt x="24073" y="31973"/>
                  </a:lnTo>
                  <a:lnTo>
                    <a:pt x="24073" y="5787"/>
                  </a:lnTo>
                  <a:lnTo>
                    <a:pt x="186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6"/>
            <p:cNvSpPr/>
            <p:nvPr/>
          </p:nvSpPr>
          <p:spPr>
            <a:xfrm>
              <a:off x="1624275" y="796950"/>
              <a:ext cx="612000" cy="809475"/>
            </a:xfrm>
            <a:custGeom>
              <a:rect b="b" l="l" r="r" t="t"/>
              <a:pathLst>
                <a:path extrusionOk="0" h="32379" w="24480">
                  <a:moveTo>
                    <a:pt x="18776" y="406"/>
                  </a:moveTo>
                  <a:lnTo>
                    <a:pt x="24073" y="6070"/>
                  </a:lnTo>
                  <a:lnTo>
                    <a:pt x="24073" y="31973"/>
                  </a:lnTo>
                  <a:lnTo>
                    <a:pt x="406" y="31973"/>
                  </a:lnTo>
                  <a:lnTo>
                    <a:pt x="406" y="406"/>
                  </a:lnTo>
                  <a:close/>
                  <a:moveTo>
                    <a:pt x="0" y="0"/>
                  </a:moveTo>
                  <a:lnTo>
                    <a:pt x="0" y="32379"/>
                  </a:lnTo>
                  <a:lnTo>
                    <a:pt x="24480" y="32379"/>
                  </a:lnTo>
                  <a:lnTo>
                    <a:pt x="24480" y="5909"/>
                  </a:lnTo>
                  <a:lnTo>
                    <a:pt x="1895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6"/>
            <p:cNvSpPr/>
            <p:nvPr/>
          </p:nvSpPr>
          <p:spPr>
            <a:xfrm>
              <a:off x="2091050" y="799375"/>
              <a:ext cx="143275" cy="157375"/>
            </a:xfrm>
            <a:custGeom>
              <a:rect b="b" l="l" r="r" t="t"/>
              <a:pathLst>
                <a:path extrusionOk="0" h="6295" w="5731">
                  <a:moveTo>
                    <a:pt x="0" y="1"/>
                  </a:moveTo>
                  <a:lnTo>
                    <a:pt x="0" y="6295"/>
                  </a:lnTo>
                  <a:lnTo>
                    <a:pt x="5731" y="6295"/>
                  </a:lnTo>
                  <a:lnTo>
                    <a:pt x="5731" y="5889"/>
                  </a:lnTo>
                  <a:lnTo>
                    <a:pt x="407" y="5889"/>
                  </a:lnTo>
                  <a:lnTo>
                    <a:pt x="4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6"/>
            <p:cNvSpPr/>
            <p:nvPr/>
          </p:nvSpPr>
          <p:spPr>
            <a:xfrm>
              <a:off x="1721775" y="1130775"/>
              <a:ext cx="416950" cy="10175"/>
            </a:xfrm>
            <a:custGeom>
              <a:rect b="b" l="l" r="r" t="t"/>
              <a:pathLst>
                <a:path extrusionOk="0" h="407"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6"/>
            <p:cNvSpPr/>
            <p:nvPr/>
          </p:nvSpPr>
          <p:spPr>
            <a:xfrm>
              <a:off x="1721775" y="1217325"/>
              <a:ext cx="416950" cy="10200"/>
            </a:xfrm>
            <a:custGeom>
              <a:rect b="b" l="l" r="r" t="t"/>
              <a:pathLst>
                <a:path extrusionOk="0" h="408"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6"/>
            <p:cNvSpPr/>
            <p:nvPr/>
          </p:nvSpPr>
          <p:spPr>
            <a:xfrm>
              <a:off x="1721775" y="1303875"/>
              <a:ext cx="416950" cy="10175"/>
            </a:xfrm>
            <a:custGeom>
              <a:rect b="b" l="l" r="r" t="t"/>
              <a:pathLst>
                <a:path extrusionOk="0" h="407" w="16678">
                  <a:moveTo>
                    <a:pt x="1" y="1"/>
                  </a:moveTo>
                  <a:lnTo>
                    <a:pt x="1" y="407"/>
                  </a:lnTo>
                  <a:lnTo>
                    <a:pt x="16678" y="407"/>
                  </a:lnTo>
                  <a:lnTo>
                    <a:pt x="1667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6"/>
            <p:cNvSpPr/>
            <p:nvPr/>
          </p:nvSpPr>
          <p:spPr>
            <a:xfrm>
              <a:off x="1721775" y="1390425"/>
              <a:ext cx="416950" cy="10200"/>
            </a:xfrm>
            <a:custGeom>
              <a:rect b="b" l="l" r="r" t="t"/>
              <a:pathLst>
                <a:path extrusionOk="0" h="408" w="16678">
                  <a:moveTo>
                    <a:pt x="1" y="0"/>
                  </a:moveTo>
                  <a:lnTo>
                    <a:pt x="1" y="408"/>
                  </a:lnTo>
                  <a:lnTo>
                    <a:pt x="16678" y="408"/>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36"/>
          <p:cNvGrpSpPr/>
          <p:nvPr/>
        </p:nvGrpSpPr>
        <p:grpSpPr>
          <a:xfrm>
            <a:off x="384079" y="257241"/>
            <a:ext cx="671833" cy="565501"/>
            <a:chOff x="1743325" y="1842325"/>
            <a:chExt cx="908250" cy="764500"/>
          </a:xfrm>
        </p:grpSpPr>
        <p:sp>
          <p:nvSpPr>
            <p:cNvPr id="1665" name="Google Shape;1665;p36"/>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6"/>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6"/>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6"/>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9" name="Google Shape;1669;p36"/>
          <p:cNvGrpSpPr/>
          <p:nvPr/>
        </p:nvGrpSpPr>
        <p:grpSpPr>
          <a:xfrm>
            <a:off x="693499" y="406664"/>
            <a:ext cx="7976312" cy="4317750"/>
            <a:chOff x="719999" y="573225"/>
            <a:chExt cx="7938209" cy="4317750"/>
          </a:xfrm>
        </p:grpSpPr>
        <p:grpSp>
          <p:nvGrpSpPr>
            <p:cNvPr id="1670" name="Google Shape;1670;p36"/>
            <p:cNvGrpSpPr/>
            <p:nvPr/>
          </p:nvGrpSpPr>
          <p:grpSpPr>
            <a:xfrm>
              <a:off x="719999" y="573225"/>
              <a:ext cx="7938209" cy="4317750"/>
              <a:chOff x="720000" y="573225"/>
              <a:chExt cx="7704007" cy="4317750"/>
            </a:xfrm>
          </p:grpSpPr>
          <p:sp>
            <p:nvSpPr>
              <p:cNvPr id="1671" name="Google Shape;1671;p36"/>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2" name="Google Shape;1672;p36"/>
              <p:cNvSpPr/>
              <p:nvPr/>
            </p:nvSpPr>
            <p:spPr>
              <a:xfrm>
                <a:off x="723907" y="904875"/>
                <a:ext cx="7700100" cy="3986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673" name="Google Shape;1673;p36"/>
            <p:cNvGrpSpPr/>
            <p:nvPr/>
          </p:nvGrpSpPr>
          <p:grpSpPr>
            <a:xfrm>
              <a:off x="7842475" y="646225"/>
              <a:ext cx="706370" cy="198722"/>
              <a:chOff x="7438100" y="656825"/>
              <a:chExt cx="706370" cy="198722"/>
            </a:xfrm>
          </p:grpSpPr>
          <p:sp>
            <p:nvSpPr>
              <p:cNvPr id="1674" name="Google Shape;1674;p36"/>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5" name="Google Shape;1675;p36"/>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6" name="Google Shape;1676;p36"/>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7" name="Google Shape;1677;p36"/>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8" name="Google Shape;1678;p36"/>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79" name="Google Shape;1679;p36"/>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0" name="Google Shape;1680;p36"/>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1" name="Google Shape;1681;p36"/>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2" name="Google Shape;1682;p36"/>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3" name="Google Shape;1683;p36"/>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4" name="Google Shape;1684;p36"/>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5" name="Google Shape;1685;p36"/>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6" name="Google Shape;1686;p36"/>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687" name="Google Shape;1687;p36"/>
            <p:cNvSpPr/>
            <p:nvPr/>
          </p:nvSpPr>
          <p:spPr>
            <a:xfrm>
              <a:off x="8438202" y="904875"/>
              <a:ext cx="219900" cy="3986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88" name="Google Shape;1688;p36"/>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689" name="Google Shape;1689;p36"/>
          <p:cNvGrpSpPr/>
          <p:nvPr/>
        </p:nvGrpSpPr>
        <p:grpSpPr>
          <a:xfrm>
            <a:off x="392293" y="1100766"/>
            <a:ext cx="3762465" cy="3833457"/>
            <a:chOff x="4038612" y="1543850"/>
            <a:chExt cx="3457513" cy="3522750"/>
          </a:xfrm>
        </p:grpSpPr>
        <p:sp>
          <p:nvSpPr>
            <p:cNvPr id="1690" name="Google Shape;1690;p36"/>
            <p:cNvSpPr/>
            <p:nvPr/>
          </p:nvSpPr>
          <p:spPr>
            <a:xfrm>
              <a:off x="4038612" y="1543850"/>
              <a:ext cx="3457500" cy="426900"/>
            </a:xfrm>
            <a:prstGeom prst="roundRect">
              <a:avLst>
                <a:gd fmla="val 2677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6"/>
            <p:cNvSpPr/>
            <p:nvPr/>
          </p:nvSpPr>
          <p:spPr>
            <a:xfrm>
              <a:off x="4041025" y="1875500"/>
              <a:ext cx="3455100" cy="3191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2" name="Google Shape;1692;p36"/>
            <p:cNvGrpSpPr/>
            <p:nvPr/>
          </p:nvGrpSpPr>
          <p:grpSpPr>
            <a:xfrm>
              <a:off x="6703400" y="1613838"/>
              <a:ext cx="706370" cy="198722"/>
              <a:chOff x="7438100" y="656825"/>
              <a:chExt cx="706370" cy="198722"/>
            </a:xfrm>
          </p:grpSpPr>
          <p:sp>
            <p:nvSpPr>
              <p:cNvPr id="1693" name="Google Shape;1693;p36"/>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6"/>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6"/>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6"/>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6"/>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6"/>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6"/>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6"/>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6"/>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6"/>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6"/>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6"/>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6"/>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06" name="Google Shape;1706;p36"/>
          <p:cNvGrpSpPr/>
          <p:nvPr/>
        </p:nvGrpSpPr>
        <p:grpSpPr>
          <a:xfrm>
            <a:off x="3989232" y="4511089"/>
            <a:ext cx="2006046" cy="375307"/>
            <a:chOff x="3667675" y="3227975"/>
            <a:chExt cx="1117450" cy="209050"/>
          </a:xfrm>
        </p:grpSpPr>
        <p:sp>
          <p:nvSpPr>
            <p:cNvPr id="1707" name="Google Shape;1707;p36"/>
            <p:cNvSpPr/>
            <p:nvPr/>
          </p:nvSpPr>
          <p:spPr>
            <a:xfrm>
              <a:off x="3677625" y="3238075"/>
              <a:ext cx="81550" cy="81525"/>
            </a:xfrm>
            <a:custGeom>
              <a:rect b="b" l="l" r="r" t="t"/>
              <a:pathLst>
                <a:path extrusionOk="0" h="3261" w="3262">
                  <a:moveTo>
                    <a:pt x="1630" y="0"/>
                  </a:moveTo>
                  <a:cubicBezTo>
                    <a:pt x="732" y="0"/>
                    <a:pt x="0" y="731"/>
                    <a:pt x="0" y="1630"/>
                  </a:cubicBezTo>
                  <a:cubicBezTo>
                    <a:pt x="0" y="2530"/>
                    <a:pt x="732" y="3260"/>
                    <a:pt x="1630" y="3260"/>
                  </a:cubicBezTo>
                  <a:cubicBezTo>
                    <a:pt x="2530" y="3260"/>
                    <a:pt x="3261" y="2530"/>
                    <a:pt x="3261" y="1630"/>
                  </a:cubicBezTo>
                  <a:cubicBezTo>
                    <a:pt x="3261" y="732"/>
                    <a:pt x="2530" y="0"/>
                    <a:pt x="1630" y="0"/>
                  </a:cubicBezTo>
                  <a:close/>
                </a:path>
              </a:pathLst>
            </a:custGeom>
            <a:solidFill>
              <a:srgbClr val="835A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6"/>
            <p:cNvSpPr/>
            <p:nvPr/>
          </p:nvSpPr>
          <p:spPr>
            <a:xfrm>
              <a:off x="3739475" y="3237975"/>
              <a:ext cx="973725" cy="189075"/>
            </a:xfrm>
            <a:custGeom>
              <a:rect b="b" l="l" r="r" t="t"/>
              <a:pathLst>
                <a:path extrusionOk="0" h="7563" w="38949">
                  <a:moveTo>
                    <a:pt x="12705" y="0"/>
                  </a:moveTo>
                  <a:cubicBezTo>
                    <a:pt x="10220" y="0"/>
                    <a:pt x="8959" y="1602"/>
                    <a:pt x="8038" y="2773"/>
                  </a:cubicBezTo>
                  <a:cubicBezTo>
                    <a:pt x="7226" y="3804"/>
                    <a:pt x="6798" y="4300"/>
                    <a:pt x="5936" y="4300"/>
                  </a:cubicBezTo>
                  <a:cubicBezTo>
                    <a:pt x="5074" y="4300"/>
                    <a:pt x="4645" y="3804"/>
                    <a:pt x="3834" y="2773"/>
                  </a:cubicBezTo>
                  <a:cubicBezTo>
                    <a:pt x="3108" y="1850"/>
                    <a:pt x="2169" y="660"/>
                    <a:pt x="587" y="197"/>
                  </a:cubicBezTo>
                  <a:lnTo>
                    <a:pt x="587" y="197"/>
                  </a:lnTo>
                  <a:cubicBezTo>
                    <a:pt x="956" y="564"/>
                    <a:pt x="1186" y="1073"/>
                    <a:pt x="1186" y="1634"/>
                  </a:cubicBezTo>
                  <a:cubicBezTo>
                    <a:pt x="1186" y="2452"/>
                    <a:pt x="699" y="3157"/>
                    <a:pt x="1" y="3478"/>
                  </a:cubicBezTo>
                  <a:cubicBezTo>
                    <a:pt x="406" y="3715"/>
                    <a:pt x="763" y="4149"/>
                    <a:pt x="1269" y="4791"/>
                  </a:cubicBezTo>
                  <a:cubicBezTo>
                    <a:pt x="2190" y="5962"/>
                    <a:pt x="3452" y="7563"/>
                    <a:pt x="5936" y="7563"/>
                  </a:cubicBezTo>
                  <a:cubicBezTo>
                    <a:pt x="8420" y="7563"/>
                    <a:pt x="9682" y="5962"/>
                    <a:pt x="10603" y="4791"/>
                  </a:cubicBezTo>
                  <a:cubicBezTo>
                    <a:pt x="11415" y="3760"/>
                    <a:pt x="11843" y="3264"/>
                    <a:pt x="12705" y="3264"/>
                  </a:cubicBezTo>
                  <a:cubicBezTo>
                    <a:pt x="13566" y="3264"/>
                    <a:pt x="13995" y="3760"/>
                    <a:pt x="14808" y="4791"/>
                  </a:cubicBezTo>
                  <a:cubicBezTo>
                    <a:pt x="15728" y="5962"/>
                    <a:pt x="16990" y="7563"/>
                    <a:pt x="19474" y="7563"/>
                  </a:cubicBezTo>
                  <a:cubicBezTo>
                    <a:pt x="21958" y="7563"/>
                    <a:pt x="23220" y="5962"/>
                    <a:pt x="24141" y="4791"/>
                  </a:cubicBezTo>
                  <a:cubicBezTo>
                    <a:pt x="24953" y="3760"/>
                    <a:pt x="25382" y="3264"/>
                    <a:pt x="26243" y="3264"/>
                  </a:cubicBezTo>
                  <a:cubicBezTo>
                    <a:pt x="27105" y="3264"/>
                    <a:pt x="27534" y="3760"/>
                    <a:pt x="28346" y="4791"/>
                  </a:cubicBezTo>
                  <a:cubicBezTo>
                    <a:pt x="29267" y="5962"/>
                    <a:pt x="30528" y="7563"/>
                    <a:pt x="33013" y="7563"/>
                  </a:cubicBezTo>
                  <a:cubicBezTo>
                    <a:pt x="35498" y="7563"/>
                    <a:pt x="36759" y="5962"/>
                    <a:pt x="37680" y="4791"/>
                  </a:cubicBezTo>
                  <a:cubicBezTo>
                    <a:pt x="38186" y="4149"/>
                    <a:pt x="38543" y="3715"/>
                    <a:pt x="38949" y="3478"/>
                  </a:cubicBezTo>
                  <a:cubicBezTo>
                    <a:pt x="38250" y="3157"/>
                    <a:pt x="37764" y="2451"/>
                    <a:pt x="37764" y="1632"/>
                  </a:cubicBezTo>
                  <a:cubicBezTo>
                    <a:pt x="37764" y="1073"/>
                    <a:pt x="37990" y="566"/>
                    <a:pt x="38357" y="199"/>
                  </a:cubicBezTo>
                  <a:lnTo>
                    <a:pt x="38357" y="199"/>
                  </a:lnTo>
                  <a:cubicBezTo>
                    <a:pt x="36778" y="662"/>
                    <a:pt x="35841" y="1851"/>
                    <a:pt x="35115" y="2773"/>
                  </a:cubicBezTo>
                  <a:cubicBezTo>
                    <a:pt x="34304" y="3804"/>
                    <a:pt x="33875" y="4300"/>
                    <a:pt x="33013" y="4300"/>
                  </a:cubicBezTo>
                  <a:cubicBezTo>
                    <a:pt x="32152" y="4300"/>
                    <a:pt x="31723" y="3804"/>
                    <a:pt x="30910" y="2773"/>
                  </a:cubicBezTo>
                  <a:cubicBezTo>
                    <a:pt x="29990" y="1602"/>
                    <a:pt x="28728" y="0"/>
                    <a:pt x="26243" y="0"/>
                  </a:cubicBezTo>
                  <a:cubicBezTo>
                    <a:pt x="23759" y="0"/>
                    <a:pt x="22498" y="1602"/>
                    <a:pt x="21576" y="2773"/>
                  </a:cubicBezTo>
                  <a:cubicBezTo>
                    <a:pt x="20765" y="3804"/>
                    <a:pt x="20336" y="4300"/>
                    <a:pt x="19474" y="4300"/>
                  </a:cubicBezTo>
                  <a:cubicBezTo>
                    <a:pt x="18612" y="4300"/>
                    <a:pt x="18183" y="3804"/>
                    <a:pt x="17372" y="2773"/>
                  </a:cubicBezTo>
                  <a:cubicBezTo>
                    <a:pt x="16450" y="1602"/>
                    <a:pt x="15190" y="0"/>
                    <a:pt x="12705" y="0"/>
                  </a:cubicBezTo>
                  <a:close/>
                </a:path>
              </a:pathLst>
            </a:custGeom>
            <a:solidFill>
              <a:srgbClr val="835A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6"/>
            <p:cNvSpPr/>
            <p:nvPr/>
          </p:nvSpPr>
          <p:spPr>
            <a:xfrm>
              <a:off x="4693475" y="3237950"/>
              <a:ext cx="81700" cy="81675"/>
            </a:xfrm>
            <a:custGeom>
              <a:rect b="b" l="l" r="r" t="t"/>
              <a:pathLst>
                <a:path extrusionOk="0" h="3267" w="3268">
                  <a:moveTo>
                    <a:pt x="1635" y="0"/>
                  </a:moveTo>
                  <a:cubicBezTo>
                    <a:pt x="1631" y="1"/>
                    <a:pt x="1627" y="1"/>
                    <a:pt x="1622" y="1"/>
                  </a:cubicBezTo>
                  <a:cubicBezTo>
                    <a:pt x="1615" y="1"/>
                    <a:pt x="1607" y="2"/>
                    <a:pt x="1600" y="2"/>
                  </a:cubicBezTo>
                  <a:cubicBezTo>
                    <a:pt x="715" y="20"/>
                    <a:pt x="1" y="744"/>
                    <a:pt x="1" y="1633"/>
                  </a:cubicBezTo>
                  <a:cubicBezTo>
                    <a:pt x="1" y="2534"/>
                    <a:pt x="733" y="3266"/>
                    <a:pt x="1634" y="3266"/>
                  </a:cubicBezTo>
                  <a:cubicBezTo>
                    <a:pt x="2534" y="3266"/>
                    <a:pt x="3267" y="2534"/>
                    <a:pt x="3267" y="1633"/>
                  </a:cubicBezTo>
                  <a:cubicBezTo>
                    <a:pt x="3267" y="733"/>
                    <a:pt x="2534" y="1"/>
                    <a:pt x="1635" y="0"/>
                  </a:cubicBezTo>
                  <a:close/>
                </a:path>
              </a:pathLst>
            </a:custGeom>
            <a:solidFill>
              <a:srgbClr val="835A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6"/>
            <p:cNvSpPr/>
            <p:nvPr/>
          </p:nvSpPr>
          <p:spPr>
            <a:xfrm>
              <a:off x="3718575" y="3319575"/>
              <a:ext cx="1015325" cy="117450"/>
            </a:xfrm>
            <a:custGeom>
              <a:rect b="b" l="l" r="r" t="t"/>
              <a:pathLst>
                <a:path extrusionOk="0" h="4698" w="40613">
                  <a:moveTo>
                    <a:pt x="13541" y="0"/>
                  </a:moveTo>
                  <a:cubicBezTo>
                    <a:pt x="12679" y="0"/>
                    <a:pt x="12250" y="496"/>
                    <a:pt x="11439" y="1527"/>
                  </a:cubicBezTo>
                  <a:cubicBezTo>
                    <a:pt x="10518" y="2698"/>
                    <a:pt x="9256" y="4299"/>
                    <a:pt x="6772" y="4299"/>
                  </a:cubicBezTo>
                  <a:cubicBezTo>
                    <a:pt x="4287" y="4299"/>
                    <a:pt x="3026" y="2698"/>
                    <a:pt x="2105" y="1527"/>
                  </a:cubicBezTo>
                  <a:cubicBezTo>
                    <a:pt x="1599" y="885"/>
                    <a:pt x="1242" y="451"/>
                    <a:pt x="837" y="214"/>
                  </a:cubicBezTo>
                  <a:cubicBezTo>
                    <a:pt x="582" y="331"/>
                    <a:pt x="298" y="397"/>
                    <a:pt x="1" y="399"/>
                  </a:cubicBezTo>
                  <a:lnTo>
                    <a:pt x="2" y="399"/>
                  </a:lnTo>
                  <a:cubicBezTo>
                    <a:pt x="626" y="399"/>
                    <a:pt x="927" y="675"/>
                    <a:pt x="1792" y="1774"/>
                  </a:cubicBezTo>
                  <a:cubicBezTo>
                    <a:pt x="2763" y="3008"/>
                    <a:pt x="4093" y="4697"/>
                    <a:pt x="6772" y="4697"/>
                  </a:cubicBezTo>
                  <a:cubicBezTo>
                    <a:pt x="9450" y="4697"/>
                    <a:pt x="10780" y="3008"/>
                    <a:pt x="11751" y="1774"/>
                  </a:cubicBezTo>
                  <a:cubicBezTo>
                    <a:pt x="12616" y="675"/>
                    <a:pt x="12917" y="399"/>
                    <a:pt x="13541" y="399"/>
                  </a:cubicBezTo>
                  <a:cubicBezTo>
                    <a:pt x="14164" y="399"/>
                    <a:pt x="14465" y="675"/>
                    <a:pt x="15330" y="1774"/>
                  </a:cubicBezTo>
                  <a:cubicBezTo>
                    <a:pt x="16302" y="3008"/>
                    <a:pt x="17633" y="4697"/>
                    <a:pt x="20310" y="4697"/>
                  </a:cubicBezTo>
                  <a:cubicBezTo>
                    <a:pt x="22988" y="4697"/>
                    <a:pt x="24318" y="3008"/>
                    <a:pt x="25290" y="1774"/>
                  </a:cubicBezTo>
                  <a:cubicBezTo>
                    <a:pt x="26154" y="675"/>
                    <a:pt x="26456" y="399"/>
                    <a:pt x="27079" y="399"/>
                  </a:cubicBezTo>
                  <a:cubicBezTo>
                    <a:pt x="27702" y="399"/>
                    <a:pt x="28004" y="675"/>
                    <a:pt x="28870" y="1774"/>
                  </a:cubicBezTo>
                  <a:cubicBezTo>
                    <a:pt x="29840" y="3008"/>
                    <a:pt x="31171" y="4697"/>
                    <a:pt x="33849" y="4697"/>
                  </a:cubicBezTo>
                  <a:cubicBezTo>
                    <a:pt x="36527" y="4697"/>
                    <a:pt x="37857" y="3008"/>
                    <a:pt x="38829" y="1774"/>
                  </a:cubicBezTo>
                  <a:cubicBezTo>
                    <a:pt x="39691" y="679"/>
                    <a:pt x="39993" y="401"/>
                    <a:pt x="40613" y="399"/>
                  </a:cubicBezTo>
                  <a:cubicBezTo>
                    <a:pt x="40318" y="396"/>
                    <a:pt x="40037" y="331"/>
                    <a:pt x="39785" y="214"/>
                  </a:cubicBezTo>
                  <a:cubicBezTo>
                    <a:pt x="39379" y="451"/>
                    <a:pt x="39022" y="885"/>
                    <a:pt x="38516" y="1527"/>
                  </a:cubicBezTo>
                  <a:cubicBezTo>
                    <a:pt x="37595" y="2698"/>
                    <a:pt x="36334" y="4299"/>
                    <a:pt x="33849" y="4299"/>
                  </a:cubicBezTo>
                  <a:cubicBezTo>
                    <a:pt x="31364" y="4299"/>
                    <a:pt x="30103" y="2698"/>
                    <a:pt x="29182" y="1527"/>
                  </a:cubicBezTo>
                  <a:cubicBezTo>
                    <a:pt x="28369" y="496"/>
                    <a:pt x="27941" y="0"/>
                    <a:pt x="27079" y="0"/>
                  </a:cubicBezTo>
                  <a:cubicBezTo>
                    <a:pt x="26217" y="0"/>
                    <a:pt x="25789" y="496"/>
                    <a:pt x="24977" y="1527"/>
                  </a:cubicBezTo>
                  <a:cubicBezTo>
                    <a:pt x="24056" y="2698"/>
                    <a:pt x="22794" y="4299"/>
                    <a:pt x="20310" y="4299"/>
                  </a:cubicBezTo>
                  <a:cubicBezTo>
                    <a:pt x="17826" y="4299"/>
                    <a:pt x="16564" y="2698"/>
                    <a:pt x="15643" y="1527"/>
                  </a:cubicBezTo>
                  <a:cubicBezTo>
                    <a:pt x="14831" y="496"/>
                    <a:pt x="14402" y="0"/>
                    <a:pt x="13541" y="0"/>
                  </a:cubicBezTo>
                  <a:close/>
                </a:path>
              </a:pathLst>
            </a:custGeom>
            <a:solidFill>
              <a:srgbClr val="1215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6"/>
            <p:cNvSpPr/>
            <p:nvPr/>
          </p:nvSpPr>
          <p:spPr>
            <a:xfrm>
              <a:off x="4733450" y="3237950"/>
              <a:ext cx="900" cy="75"/>
            </a:xfrm>
            <a:custGeom>
              <a:rect b="b" l="l" r="r" t="t"/>
              <a:pathLst>
                <a:path extrusionOk="0" h="3" w="36">
                  <a:moveTo>
                    <a:pt x="35" y="0"/>
                  </a:moveTo>
                  <a:cubicBezTo>
                    <a:pt x="25" y="0"/>
                    <a:pt x="15" y="2"/>
                    <a:pt x="5" y="2"/>
                  </a:cubicBezTo>
                  <a:lnTo>
                    <a:pt x="5" y="2"/>
                  </a:lnTo>
                  <a:cubicBezTo>
                    <a:pt x="11" y="2"/>
                    <a:pt x="17" y="1"/>
                    <a:pt x="23" y="1"/>
                  </a:cubicBezTo>
                  <a:cubicBezTo>
                    <a:pt x="28" y="1"/>
                    <a:pt x="32" y="0"/>
                    <a:pt x="36" y="0"/>
                  </a:cubicBezTo>
                  <a:close/>
                  <a:moveTo>
                    <a:pt x="5" y="2"/>
                  </a:moveTo>
                  <a:cubicBezTo>
                    <a:pt x="4" y="2"/>
                    <a:pt x="2" y="2"/>
                    <a:pt x="1" y="2"/>
                  </a:cubicBezTo>
                  <a:cubicBezTo>
                    <a:pt x="2" y="2"/>
                    <a:pt x="4" y="2"/>
                    <a:pt x="5" y="2"/>
                  </a:cubicBezTo>
                  <a:close/>
                </a:path>
              </a:pathLst>
            </a:custGeom>
            <a:solidFill>
              <a:srgbClr val="1215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6"/>
            <p:cNvSpPr/>
            <p:nvPr/>
          </p:nvSpPr>
          <p:spPr>
            <a:xfrm>
              <a:off x="3717575" y="3228025"/>
              <a:ext cx="1013950" cy="117450"/>
            </a:xfrm>
            <a:custGeom>
              <a:rect b="b" l="l" r="r" t="t"/>
              <a:pathLst>
                <a:path extrusionOk="0" h="4698" w="40558">
                  <a:moveTo>
                    <a:pt x="42" y="1"/>
                  </a:moveTo>
                  <a:cubicBezTo>
                    <a:pt x="28" y="1"/>
                    <a:pt x="14" y="2"/>
                    <a:pt x="1" y="5"/>
                  </a:cubicBezTo>
                  <a:cubicBezTo>
                    <a:pt x="11" y="5"/>
                    <a:pt x="22" y="4"/>
                    <a:pt x="32" y="4"/>
                  </a:cubicBezTo>
                  <a:cubicBezTo>
                    <a:pt x="590" y="4"/>
                    <a:pt x="1095" y="230"/>
                    <a:pt x="1462" y="595"/>
                  </a:cubicBezTo>
                  <a:cubicBezTo>
                    <a:pt x="3045" y="1058"/>
                    <a:pt x="3984" y="2248"/>
                    <a:pt x="4710" y="3171"/>
                  </a:cubicBezTo>
                  <a:cubicBezTo>
                    <a:pt x="5521" y="4202"/>
                    <a:pt x="5950" y="4698"/>
                    <a:pt x="6812" y="4698"/>
                  </a:cubicBezTo>
                  <a:cubicBezTo>
                    <a:pt x="7674" y="4698"/>
                    <a:pt x="8102" y="4202"/>
                    <a:pt x="8914" y="3171"/>
                  </a:cubicBezTo>
                  <a:cubicBezTo>
                    <a:pt x="9835" y="2000"/>
                    <a:pt x="11096" y="398"/>
                    <a:pt x="13581" y="398"/>
                  </a:cubicBezTo>
                  <a:cubicBezTo>
                    <a:pt x="16065" y="398"/>
                    <a:pt x="17326" y="2000"/>
                    <a:pt x="18248" y="3171"/>
                  </a:cubicBezTo>
                  <a:cubicBezTo>
                    <a:pt x="19059" y="4202"/>
                    <a:pt x="19488" y="4698"/>
                    <a:pt x="20350" y="4698"/>
                  </a:cubicBezTo>
                  <a:cubicBezTo>
                    <a:pt x="21212" y="4698"/>
                    <a:pt x="21641" y="4202"/>
                    <a:pt x="22452" y="3171"/>
                  </a:cubicBezTo>
                  <a:cubicBezTo>
                    <a:pt x="23374" y="2000"/>
                    <a:pt x="24634" y="398"/>
                    <a:pt x="27119" y="398"/>
                  </a:cubicBezTo>
                  <a:cubicBezTo>
                    <a:pt x="29604" y="398"/>
                    <a:pt x="30866" y="2000"/>
                    <a:pt x="31786" y="3171"/>
                  </a:cubicBezTo>
                  <a:cubicBezTo>
                    <a:pt x="32599" y="4202"/>
                    <a:pt x="33026" y="4698"/>
                    <a:pt x="33889" y="4698"/>
                  </a:cubicBezTo>
                  <a:cubicBezTo>
                    <a:pt x="34751" y="4698"/>
                    <a:pt x="35180" y="4202"/>
                    <a:pt x="35991" y="3171"/>
                  </a:cubicBezTo>
                  <a:cubicBezTo>
                    <a:pt x="36717" y="2249"/>
                    <a:pt x="37654" y="1061"/>
                    <a:pt x="39233" y="597"/>
                  </a:cubicBezTo>
                  <a:cubicBezTo>
                    <a:pt x="39576" y="253"/>
                    <a:pt x="40041" y="31"/>
                    <a:pt x="40557" y="3"/>
                  </a:cubicBezTo>
                  <a:lnTo>
                    <a:pt x="40557" y="3"/>
                  </a:lnTo>
                  <a:cubicBezTo>
                    <a:pt x="37947" y="46"/>
                    <a:pt x="36638" y="1706"/>
                    <a:pt x="35679" y="2924"/>
                  </a:cubicBezTo>
                  <a:cubicBezTo>
                    <a:pt x="34814" y="4023"/>
                    <a:pt x="34513" y="4299"/>
                    <a:pt x="33889" y="4299"/>
                  </a:cubicBezTo>
                  <a:cubicBezTo>
                    <a:pt x="33265" y="4299"/>
                    <a:pt x="32964" y="4023"/>
                    <a:pt x="32099" y="2924"/>
                  </a:cubicBezTo>
                  <a:cubicBezTo>
                    <a:pt x="31128" y="1690"/>
                    <a:pt x="29797" y="1"/>
                    <a:pt x="27119" y="1"/>
                  </a:cubicBezTo>
                  <a:cubicBezTo>
                    <a:pt x="24441" y="1"/>
                    <a:pt x="23112" y="1690"/>
                    <a:pt x="22140" y="2924"/>
                  </a:cubicBezTo>
                  <a:cubicBezTo>
                    <a:pt x="21275" y="4023"/>
                    <a:pt x="20974" y="4299"/>
                    <a:pt x="20350" y="4299"/>
                  </a:cubicBezTo>
                  <a:cubicBezTo>
                    <a:pt x="19726" y="4299"/>
                    <a:pt x="19426" y="4023"/>
                    <a:pt x="18560" y="2924"/>
                  </a:cubicBezTo>
                  <a:cubicBezTo>
                    <a:pt x="17589" y="1690"/>
                    <a:pt x="16258" y="1"/>
                    <a:pt x="13581" y="1"/>
                  </a:cubicBezTo>
                  <a:cubicBezTo>
                    <a:pt x="10903" y="1"/>
                    <a:pt x="9572" y="1690"/>
                    <a:pt x="8601" y="2924"/>
                  </a:cubicBezTo>
                  <a:cubicBezTo>
                    <a:pt x="7736" y="4023"/>
                    <a:pt x="7435" y="4299"/>
                    <a:pt x="6812" y="4299"/>
                  </a:cubicBezTo>
                  <a:cubicBezTo>
                    <a:pt x="6188" y="4299"/>
                    <a:pt x="5887" y="4023"/>
                    <a:pt x="5022" y="2924"/>
                  </a:cubicBezTo>
                  <a:cubicBezTo>
                    <a:pt x="4051" y="1690"/>
                    <a:pt x="2720" y="1"/>
                    <a:pt x="42" y="1"/>
                  </a:cubicBezTo>
                  <a:close/>
                </a:path>
              </a:pathLst>
            </a:custGeom>
            <a:solidFill>
              <a:srgbClr val="1215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6"/>
            <p:cNvSpPr/>
            <p:nvPr/>
          </p:nvSpPr>
          <p:spPr>
            <a:xfrm>
              <a:off x="4683525" y="3227975"/>
              <a:ext cx="101600" cy="101600"/>
            </a:xfrm>
            <a:custGeom>
              <a:rect b="b" l="l" r="r" t="t"/>
              <a:pathLst>
                <a:path extrusionOk="0" h="4064" w="4064">
                  <a:moveTo>
                    <a:pt x="2033" y="399"/>
                  </a:moveTo>
                  <a:cubicBezTo>
                    <a:pt x="2933" y="400"/>
                    <a:pt x="3665" y="1132"/>
                    <a:pt x="3665" y="2032"/>
                  </a:cubicBezTo>
                  <a:cubicBezTo>
                    <a:pt x="3665" y="2933"/>
                    <a:pt x="2932" y="3665"/>
                    <a:pt x="2032" y="3665"/>
                  </a:cubicBezTo>
                  <a:cubicBezTo>
                    <a:pt x="1131" y="3665"/>
                    <a:pt x="399" y="2933"/>
                    <a:pt x="399" y="2032"/>
                  </a:cubicBezTo>
                  <a:cubicBezTo>
                    <a:pt x="399" y="1143"/>
                    <a:pt x="1113" y="419"/>
                    <a:pt x="1998" y="401"/>
                  </a:cubicBezTo>
                  <a:cubicBezTo>
                    <a:pt x="2010" y="400"/>
                    <a:pt x="2020" y="399"/>
                    <a:pt x="2032" y="399"/>
                  </a:cubicBezTo>
                  <a:close/>
                  <a:moveTo>
                    <a:pt x="2032" y="1"/>
                  </a:moveTo>
                  <a:cubicBezTo>
                    <a:pt x="1994" y="1"/>
                    <a:pt x="1957" y="3"/>
                    <a:pt x="1919" y="5"/>
                  </a:cubicBezTo>
                  <a:cubicBezTo>
                    <a:pt x="1403" y="33"/>
                    <a:pt x="938" y="255"/>
                    <a:pt x="595" y="599"/>
                  </a:cubicBezTo>
                  <a:cubicBezTo>
                    <a:pt x="228" y="966"/>
                    <a:pt x="1" y="1474"/>
                    <a:pt x="1" y="2032"/>
                  </a:cubicBezTo>
                  <a:cubicBezTo>
                    <a:pt x="1" y="2851"/>
                    <a:pt x="488" y="3557"/>
                    <a:pt x="1187" y="3879"/>
                  </a:cubicBezTo>
                  <a:cubicBezTo>
                    <a:pt x="1439" y="3995"/>
                    <a:pt x="1720" y="4060"/>
                    <a:pt x="2015" y="4063"/>
                  </a:cubicBezTo>
                  <a:cubicBezTo>
                    <a:pt x="2020" y="4063"/>
                    <a:pt x="2027" y="4064"/>
                    <a:pt x="2032" y="4064"/>
                  </a:cubicBezTo>
                  <a:cubicBezTo>
                    <a:pt x="3152" y="4064"/>
                    <a:pt x="4063" y="3153"/>
                    <a:pt x="4063" y="2032"/>
                  </a:cubicBezTo>
                  <a:cubicBezTo>
                    <a:pt x="4063" y="912"/>
                    <a:pt x="3152" y="1"/>
                    <a:pt x="2032" y="1"/>
                  </a:cubicBezTo>
                  <a:close/>
                </a:path>
              </a:pathLst>
            </a:custGeom>
            <a:solidFill>
              <a:srgbClr val="1215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6"/>
            <p:cNvSpPr/>
            <p:nvPr/>
          </p:nvSpPr>
          <p:spPr>
            <a:xfrm>
              <a:off x="3667675" y="3228125"/>
              <a:ext cx="101450" cy="101425"/>
            </a:xfrm>
            <a:custGeom>
              <a:rect b="b" l="l" r="r" t="t"/>
              <a:pathLst>
                <a:path extrusionOk="0" h="4057" w="4058">
                  <a:moveTo>
                    <a:pt x="2028" y="398"/>
                  </a:moveTo>
                  <a:cubicBezTo>
                    <a:pt x="2928" y="398"/>
                    <a:pt x="3659" y="1129"/>
                    <a:pt x="3659" y="2028"/>
                  </a:cubicBezTo>
                  <a:cubicBezTo>
                    <a:pt x="3659" y="2928"/>
                    <a:pt x="2928" y="3658"/>
                    <a:pt x="2028" y="3658"/>
                  </a:cubicBezTo>
                  <a:cubicBezTo>
                    <a:pt x="1130" y="3658"/>
                    <a:pt x="398" y="2928"/>
                    <a:pt x="398" y="2028"/>
                  </a:cubicBezTo>
                  <a:cubicBezTo>
                    <a:pt x="398" y="1130"/>
                    <a:pt x="1130" y="398"/>
                    <a:pt x="2028" y="398"/>
                  </a:cubicBezTo>
                  <a:close/>
                  <a:moveTo>
                    <a:pt x="2028" y="0"/>
                  </a:moveTo>
                  <a:cubicBezTo>
                    <a:pt x="2018" y="0"/>
                    <a:pt x="2007" y="1"/>
                    <a:pt x="1997" y="1"/>
                  </a:cubicBezTo>
                  <a:cubicBezTo>
                    <a:pt x="893" y="18"/>
                    <a:pt x="0" y="921"/>
                    <a:pt x="0" y="2028"/>
                  </a:cubicBezTo>
                  <a:cubicBezTo>
                    <a:pt x="0" y="3147"/>
                    <a:pt x="910" y="4057"/>
                    <a:pt x="2028" y="4057"/>
                  </a:cubicBezTo>
                  <a:lnTo>
                    <a:pt x="2037" y="4057"/>
                  </a:lnTo>
                  <a:cubicBezTo>
                    <a:pt x="2334" y="4054"/>
                    <a:pt x="2618" y="3989"/>
                    <a:pt x="2873" y="3872"/>
                  </a:cubicBezTo>
                  <a:cubicBezTo>
                    <a:pt x="3570" y="3551"/>
                    <a:pt x="4058" y="2846"/>
                    <a:pt x="4058" y="2028"/>
                  </a:cubicBezTo>
                  <a:cubicBezTo>
                    <a:pt x="4058" y="1467"/>
                    <a:pt x="3828" y="958"/>
                    <a:pt x="3458" y="591"/>
                  </a:cubicBezTo>
                  <a:cubicBezTo>
                    <a:pt x="3091" y="226"/>
                    <a:pt x="2586" y="0"/>
                    <a:pt x="2028" y="0"/>
                  </a:cubicBezTo>
                  <a:close/>
                </a:path>
              </a:pathLst>
            </a:custGeom>
            <a:solidFill>
              <a:srgbClr val="1215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5" name="Google Shape;1715;p36"/>
          <p:cNvSpPr/>
          <p:nvPr/>
        </p:nvSpPr>
        <p:spPr>
          <a:xfrm rot="516939">
            <a:off x="8736324" y="137274"/>
            <a:ext cx="312554" cy="312554"/>
          </a:xfrm>
          <a:custGeom>
            <a:rect b="b" l="l" r="r" t="t"/>
            <a:pathLst>
              <a:path extrusionOk="0" h="18823" w="18823">
                <a:moveTo>
                  <a:pt x="6934" y="1"/>
                </a:moveTo>
                <a:lnTo>
                  <a:pt x="6934" y="6933"/>
                </a:lnTo>
                <a:lnTo>
                  <a:pt x="1" y="6933"/>
                </a:lnTo>
                <a:lnTo>
                  <a:pt x="1" y="11890"/>
                </a:lnTo>
                <a:lnTo>
                  <a:pt x="6934" y="11890"/>
                </a:lnTo>
                <a:lnTo>
                  <a:pt x="6934" y="18823"/>
                </a:lnTo>
                <a:lnTo>
                  <a:pt x="11890" y="18823"/>
                </a:lnTo>
                <a:lnTo>
                  <a:pt x="11890" y="11890"/>
                </a:lnTo>
                <a:lnTo>
                  <a:pt x="18823" y="11890"/>
                </a:lnTo>
                <a:lnTo>
                  <a:pt x="18823" y="6933"/>
                </a:lnTo>
                <a:lnTo>
                  <a:pt x="11890" y="6933"/>
                </a:lnTo>
                <a:lnTo>
                  <a:pt x="11890"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6"/>
          <p:cNvSpPr/>
          <p:nvPr/>
        </p:nvSpPr>
        <p:spPr>
          <a:xfrm rot="-899833">
            <a:off x="5012820" y="279353"/>
            <a:ext cx="196711" cy="196711"/>
          </a:xfrm>
          <a:custGeom>
            <a:rect b="b" l="l" r="r" t="t"/>
            <a:pathLst>
              <a:path extrusionOk="0" h="13111" w="13111">
                <a:moveTo>
                  <a:pt x="1" y="1"/>
                </a:moveTo>
                <a:lnTo>
                  <a:pt x="1" y="13111"/>
                </a:lnTo>
                <a:lnTo>
                  <a:pt x="13111" y="13111"/>
                </a:lnTo>
                <a:lnTo>
                  <a:pt x="13111" y="1"/>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6"/>
          <p:cNvSpPr/>
          <p:nvPr/>
        </p:nvSpPr>
        <p:spPr>
          <a:xfrm rot="1354276">
            <a:off x="8021614" y="4542482"/>
            <a:ext cx="312572" cy="312572"/>
          </a:xfrm>
          <a:custGeom>
            <a:rect b="b" l="l" r="r" t="t"/>
            <a:pathLst>
              <a:path extrusionOk="0" h="16815" w="16815">
                <a:moveTo>
                  <a:pt x="3504" y="0"/>
                </a:moveTo>
                <a:lnTo>
                  <a:pt x="0" y="3506"/>
                </a:lnTo>
                <a:lnTo>
                  <a:pt x="4903" y="8407"/>
                </a:lnTo>
                <a:lnTo>
                  <a:pt x="0" y="13309"/>
                </a:lnTo>
                <a:lnTo>
                  <a:pt x="3504" y="16814"/>
                </a:lnTo>
                <a:lnTo>
                  <a:pt x="8407" y="11912"/>
                </a:lnTo>
                <a:lnTo>
                  <a:pt x="13309" y="16814"/>
                </a:lnTo>
                <a:lnTo>
                  <a:pt x="16814" y="13309"/>
                </a:lnTo>
                <a:lnTo>
                  <a:pt x="11911" y="8407"/>
                </a:lnTo>
                <a:lnTo>
                  <a:pt x="16814" y="3506"/>
                </a:lnTo>
                <a:lnTo>
                  <a:pt x="13309" y="0"/>
                </a:lnTo>
                <a:lnTo>
                  <a:pt x="8407" y="4903"/>
                </a:lnTo>
                <a:lnTo>
                  <a:pt x="3504" y="0"/>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6"/>
          <p:cNvSpPr/>
          <p:nvPr/>
        </p:nvSpPr>
        <p:spPr>
          <a:xfrm rot="991083">
            <a:off x="477815" y="4232519"/>
            <a:ext cx="160822" cy="160822"/>
          </a:xfrm>
          <a:custGeom>
            <a:rect b="b" l="l" r="r" t="t"/>
            <a:pathLst>
              <a:path extrusionOk="0" h="13111" w="13111">
                <a:moveTo>
                  <a:pt x="1" y="1"/>
                </a:moveTo>
                <a:lnTo>
                  <a:pt x="1" y="13111"/>
                </a:lnTo>
                <a:lnTo>
                  <a:pt x="13111" y="13111"/>
                </a:lnTo>
                <a:lnTo>
                  <a:pt x="13111"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9" name="Google Shape;1719;p36"/>
          <p:cNvGrpSpPr/>
          <p:nvPr/>
        </p:nvGrpSpPr>
        <p:grpSpPr>
          <a:xfrm>
            <a:off x="8334175" y="2532275"/>
            <a:ext cx="612000" cy="809475"/>
            <a:chOff x="1624275" y="796950"/>
            <a:chExt cx="612000" cy="809475"/>
          </a:xfrm>
        </p:grpSpPr>
        <p:sp>
          <p:nvSpPr>
            <p:cNvPr id="1720" name="Google Shape;1720;p36"/>
            <p:cNvSpPr/>
            <p:nvPr/>
          </p:nvSpPr>
          <p:spPr>
            <a:xfrm>
              <a:off x="1629350" y="802025"/>
              <a:ext cx="601850" cy="799325"/>
            </a:xfrm>
            <a:custGeom>
              <a:rect b="b" l="l" r="r" t="t"/>
              <a:pathLst>
                <a:path extrusionOk="0" h="31973" w="24074">
                  <a:moveTo>
                    <a:pt x="0" y="0"/>
                  </a:moveTo>
                  <a:lnTo>
                    <a:pt x="0" y="31973"/>
                  </a:lnTo>
                  <a:lnTo>
                    <a:pt x="24073" y="31973"/>
                  </a:lnTo>
                  <a:lnTo>
                    <a:pt x="24073" y="5787"/>
                  </a:lnTo>
                  <a:lnTo>
                    <a:pt x="186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6"/>
            <p:cNvSpPr/>
            <p:nvPr/>
          </p:nvSpPr>
          <p:spPr>
            <a:xfrm>
              <a:off x="1624275" y="796950"/>
              <a:ext cx="612000" cy="809475"/>
            </a:xfrm>
            <a:custGeom>
              <a:rect b="b" l="l" r="r" t="t"/>
              <a:pathLst>
                <a:path extrusionOk="0" h="32379" w="24480">
                  <a:moveTo>
                    <a:pt x="18776" y="406"/>
                  </a:moveTo>
                  <a:lnTo>
                    <a:pt x="24073" y="6070"/>
                  </a:lnTo>
                  <a:lnTo>
                    <a:pt x="24073" y="31973"/>
                  </a:lnTo>
                  <a:lnTo>
                    <a:pt x="406" y="31973"/>
                  </a:lnTo>
                  <a:lnTo>
                    <a:pt x="406" y="406"/>
                  </a:lnTo>
                  <a:close/>
                  <a:moveTo>
                    <a:pt x="0" y="0"/>
                  </a:moveTo>
                  <a:lnTo>
                    <a:pt x="0" y="32379"/>
                  </a:lnTo>
                  <a:lnTo>
                    <a:pt x="24480" y="32379"/>
                  </a:lnTo>
                  <a:lnTo>
                    <a:pt x="24480" y="5909"/>
                  </a:lnTo>
                  <a:lnTo>
                    <a:pt x="1895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6"/>
            <p:cNvSpPr/>
            <p:nvPr/>
          </p:nvSpPr>
          <p:spPr>
            <a:xfrm>
              <a:off x="2091050" y="799375"/>
              <a:ext cx="143275" cy="157375"/>
            </a:xfrm>
            <a:custGeom>
              <a:rect b="b" l="l" r="r" t="t"/>
              <a:pathLst>
                <a:path extrusionOk="0" h="6295" w="5731">
                  <a:moveTo>
                    <a:pt x="0" y="1"/>
                  </a:moveTo>
                  <a:lnTo>
                    <a:pt x="0" y="6295"/>
                  </a:lnTo>
                  <a:lnTo>
                    <a:pt x="5731" y="6295"/>
                  </a:lnTo>
                  <a:lnTo>
                    <a:pt x="5731" y="5889"/>
                  </a:lnTo>
                  <a:lnTo>
                    <a:pt x="407" y="5889"/>
                  </a:lnTo>
                  <a:lnTo>
                    <a:pt x="4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6"/>
            <p:cNvSpPr/>
            <p:nvPr/>
          </p:nvSpPr>
          <p:spPr>
            <a:xfrm>
              <a:off x="1721775" y="1130775"/>
              <a:ext cx="416950" cy="10175"/>
            </a:xfrm>
            <a:custGeom>
              <a:rect b="b" l="l" r="r" t="t"/>
              <a:pathLst>
                <a:path extrusionOk="0" h="407"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6"/>
            <p:cNvSpPr/>
            <p:nvPr/>
          </p:nvSpPr>
          <p:spPr>
            <a:xfrm>
              <a:off x="1721775" y="1217325"/>
              <a:ext cx="416950" cy="10200"/>
            </a:xfrm>
            <a:custGeom>
              <a:rect b="b" l="l" r="r" t="t"/>
              <a:pathLst>
                <a:path extrusionOk="0" h="408"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6"/>
            <p:cNvSpPr/>
            <p:nvPr/>
          </p:nvSpPr>
          <p:spPr>
            <a:xfrm>
              <a:off x="1721775" y="1303875"/>
              <a:ext cx="416950" cy="10175"/>
            </a:xfrm>
            <a:custGeom>
              <a:rect b="b" l="l" r="r" t="t"/>
              <a:pathLst>
                <a:path extrusionOk="0" h="407" w="16678">
                  <a:moveTo>
                    <a:pt x="1" y="1"/>
                  </a:moveTo>
                  <a:lnTo>
                    <a:pt x="1" y="407"/>
                  </a:lnTo>
                  <a:lnTo>
                    <a:pt x="16678" y="407"/>
                  </a:lnTo>
                  <a:lnTo>
                    <a:pt x="1667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6"/>
            <p:cNvSpPr/>
            <p:nvPr/>
          </p:nvSpPr>
          <p:spPr>
            <a:xfrm>
              <a:off x="1721775" y="1390425"/>
              <a:ext cx="416950" cy="10200"/>
            </a:xfrm>
            <a:custGeom>
              <a:rect b="b" l="l" r="r" t="t"/>
              <a:pathLst>
                <a:path extrusionOk="0" h="408" w="16678">
                  <a:moveTo>
                    <a:pt x="1" y="0"/>
                  </a:moveTo>
                  <a:lnTo>
                    <a:pt x="1" y="408"/>
                  </a:lnTo>
                  <a:lnTo>
                    <a:pt x="16678" y="408"/>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7" name="Google Shape;1727;p36"/>
          <p:cNvSpPr/>
          <p:nvPr/>
        </p:nvSpPr>
        <p:spPr>
          <a:xfrm rot="-415286">
            <a:off x="8456126" y="3251226"/>
            <a:ext cx="312557" cy="312557"/>
          </a:xfrm>
          <a:custGeom>
            <a:rect b="b" l="l" r="r" t="t"/>
            <a:pathLst>
              <a:path extrusionOk="0" h="16815" w="16815">
                <a:moveTo>
                  <a:pt x="3504" y="0"/>
                </a:moveTo>
                <a:lnTo>
                  <a:pt x="0" y="3506"/>
                </a:lnTo>
                <a:lnTo>
                  <a:pt x="4903" y="8407"/>
                </a:lnTo>
                <a:lnTo>
                  <a:pt x="0" y="13309"/>
                </a:lnTo>
                <a:lnTo>
                  <a:pt x="3504" y="16814"/>
                </a:lnTo>
                <a:lnTo>
                  <a:pt x="8407" y="11912"/>
                </a:lnTo>
                <a:lnTo>
                  <a:pt x="13309" y="16814"/>
                </a:lnTo>
                <a:lnTo>
                  <a:pt x="16814" y="13309"/>
                </a:lnTo>
                <a:lnTo>
                  <a:pt x="11911" y="8407"/>
                </a:lnTo>
                <a:lnTo>
                  <a:pt x="16814" y="3506"/>
                </a:lnTo>
                <a:lnTo>
                  <a:pt x="13309" y="0"/>
                </a:lnTo>
                <a:lnTo>
                  <a:pt x="8407" y="4903"/>
                </a:lnTo>
                <a:lnTo>
                  <a:pt x="3504" y="0"/>
                </a:lnTo>
                <a:close/>
              </a:path>
            </a:pathLst>
          </a:cu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accent1"/>
        </a:solidFill>
      </p:bgPr>
    </p:bg>
    <p:spTree>
      <p:nvGrpSpPr>
        <p:cNvPr id="169" name="Shape 169"/>
        <p:cNvGrpSpPr/>
        <p:nvPr/>
      </p:nvGrpSpPr>
      <p:grpSpPr>
        <a:xfrm>
          <a:off x="0" y="0"/>
          <a:ext cx="0" cy="0"/>
          <a:chOff x="0" y="0"/>
          <a:chExt cx="0" cy="0"/>
        </a:xfrm>
      </p:grpSpPr>
      <p:sp>
        <p:nvSpPr>
          <p:cNvPr id="170" name="Google Shape;170;p5"/>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 name="Google Shape;171;p5"/>
          <p:cNvGrpSpPr/>
          <p:nvPr/>
        </p:nvGrpSpPr>
        <p:grpSpPr>
          <a:xfrm>
            <a:off x="8368375" y="1449200"/>
            <a:ext cx="612000" cy="809475"/>
            <a:chOff x="1624275" y="796950"/>
            <a:chExt cx="612000" cy="809475"/>
          </a:xfrm>
        </p:grpSpPr>
        <p:sp>
          <p:nvSpPr>
            <p:cNvPr id="172" name="Google Shape;172;p5"/>
            <p:cNvSpPr/>
            <p:nvPr/>
          </p:nvSpPr>
          <p:spPr>
            <a:xfrm>
              <a:off x="1629350" y="802025"/>
              <a:ext cx="601850" cy="799325"/>
            </a:xfrm>
            <a:custGeom>
              <a:rect b="b" l="l" r="r" t="t"/>
              <a:pathLst>
                <a:path extrusionOk="0" h="31973" w="24074">
                  <a:moveTo>
                    <a:pt x="0" y="0"/>
                  </a:moveTo>
                  <a:lnTo>
                    <a:pt x="0" y="31973"/>
                  </a:lnTo>
                  <a:lnTo>
                    <a:pt x="24073" y="31973"/>
                  </a:lnTo>
                  <a:lnTo>
                    <a:pt x="24073" y="5787"/>
                  </a:lnTo>
                  <a:lnTo>
                    <a:pt x="186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a:off x="1624275" y="796950"/>
              <a:ext cx="612000" cy="809475"/>
            </a:xfrm>
            <a:custGeom>
              <a:rect b="b" l="l" r="r" t="t"/>
              <a:pathLst>
                <a:path extrusionOk="0" h="32379" w="24480">
                  <a:moveTo>
                    <a:pt x="18776" y="406"/>
                  </a:moveTo>
                  <a:lnTo>
                    <a:pt x="24073" y="6070"/>
                  </a:lnTo>
                  <a:lnTo>
                    <a:pt x="24073" y="31973"/>
                  </a:lnTo>
                  <a:lnTo>
                    <a:pt x="406" y="31973"/>
                  </a:lnTo>
                  <a:lnTo>
                    <a:pt x="406" y="406"/>
                  </a:lnTo>
                  <a:close/>
                  <a:moveTo>
                    <a:pt x="0" y="0"/>
                  </a:moveTo>
                  <a:lnTo>
                    <a:pt x="0" y="32379"/>
                  </a:lnTo>
                  <a:lnTo>
                    <a:pt x="24480" y="32379"/>
                  </a:lnTo>
                  <a:lnTo>
                    <a:pt x="24480" y="5909"/>
                  </a:lnTo>
                  <a:lnTo>
                    <a:pt x="1895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p:nvPr/>
          </p:nvSpPr>
          <p:spPr>
            <a:xfrm>
              <a:off x="2091050" y="799375"/>
              <a:ext cx="143275" cy="157375"/>
            </a:xfrm>
            <a:custGeom>
              <a:rect b="b" l="l" r="r" t="t"/>
              <a:pathLst>
                <a:path extrusionOk="0" h="6295" w="5731">
                  <a:moveTo>
                    <a:pt x="0" y="1"/>
                  </a:moveTo>
                  <a:lnTo>
                    <a:pt x="0" y="6295"/>
                  </a:lnTo>
                  <a:lnTo>
                    <a:pt x="5731" y="6295"/>
                  </a:lnTo>
                  <a:lnTo>
                    <a:pt x="5731" y="5889"/>
                  </a:lnTo>
                  <a:lnTo>
                    <a:pt x="407" y="5889"/>
                  </a:lnTo>
                  <a:lnTo>
                    <a:pt x="4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
            <p:cNvSpPr/>
            <p:nvPr/>
          </p:nvSpPr>
          <p:spPr>
            <a:xfrm>
              <a:off x="1721775" y="1130775"/>
              <a:ext cx="416950" cy="10175"/>
            </a:xfrm>
            <a:custGeom>
              <a:rect b="b" l="l" r="r" t="t"/>
              <a:pathLst>
                <a:path extrusionOk="0" h="407"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a:off x="1721775" y="1217325"/>
              <a:ext cx="416950" cy="10200"/>
            </a:xfrm>
            <a:custGeom>
              <a:rect b="b" l="l" r="r" t="t"/>
              <a:pathLst>
                <a:path extrusionOk="0" h="408"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a:off x="1721775" y="1303875"/>
              <a:ext cx="416950" cy="10175"/>
            </a:xfrm>
            <a:custGeom>
              <a:rect b="b" l="l" r="r" t="t"/>
              <a:pathLst>
                <a:path extrusionOk="0" h="407" w="16678">
                  <a:moveTo>
                    <a:pt x="1" y="1"/>
                  </a:moveTo>
                  <a:lnTo>
                    <a:pt x="1" y="407"/>
                  </a:lnTo>
                  <a:lnTo>
                    <a:pt x="16678" y="407"/>
                  </a:lnTo>
                  <a:lnTo>
                    <a:pt x="1667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1721775" y="1390425"/>
              <a:ext cx="416950" cy="10200"/>
            </a:xfrm>
            <a:custGeom>
              <a:rect b="b" l="l" r="r" t="t"/>
              <a:pathLst>
                <a:path extrusionOk="0" h="408" w="16678">
                  <a:moveTo>
                    <a:pt x="1" y="0"/>
                  </a:moveTo>
                  <a:lnTo>
                    <a:pt x="1" y="408"/>
                  </a:lnTo>
                  <a:lnTo>
                    <a:pt x="16678" y="408"/>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5"/>
          <p:cNvGrpSpPr/>
          <p:nvPr/>
        </p:nvGrpSpPr>
        <p:grpSpPr>
          <a:xfrm>
            <a:off x="194941" y="2105166"/>
            <a:ext cx="671833" cy="565501"/>
            <a:chOff x="1743325" y="1842325"/>
            <a:chExt cx="908250" cy="764500"/>
          </a:xfrm>
        </p:grpSpPr>
        <p:sp>
          <p:nvSpPr>
            <p:cNvPr id="180" name="Google Shape;180;p5"/>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5"/>
          <p:cNvGrpSpPr/>
          <p:nvPr/>
        </p:nvGrpSpPr>
        <p:grpSpPr>
          <a:xfrm>
            <a:off x="693499" y="406664"/>
            <a:ext cx="7976312" cy="4317750"/>
            <a:chOff x="719999" y="573225"/>
            <a:chExt cx="7938209" cy="4317750"/>
          </a:xfrm>
        </p:grpSpPr>
        <p:grpSp>
          <p:nvGrpSpPr>
            <p:cNvPr id="185" name="Google Shape;185;p5"/>
            <p:cNvGrpSpPr/>
            <p:nvPr/>
          </p:nvGrpSpPr>
          <p:grpSpPr>
            <a:xfrm>
              <a:off x="719999" y="573225"/>
              <a:ext cx="7938209" cy="4317750"/>
              <a:chOff x="720000" y="573225"/>
              <a:chExt cx="7704007" cy="4317750"/>
            </a:xfrm>
          </p:grpSpPr>
          <p:sp>
            <p:nvSpPr>
              <p:cNvPr id="186" name="Google Shape;186;p5"/>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7" name="Google Shape;187;p5"/>
              <p:cNvSpPr/>
              <p:nvPr/>
            </p:nvSpPr>
            <p:spPr>
              <a:xfrm>
                <a:off x="723907" y="904875"/>
                <a:ext cx="7700100" cy="3986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88" name="Google Shape;188;p5"/>
            <p:cNvGrpSpPr/>
            <p:nvPr/>
          </p:nvGrpSpPr>
          <p:grpSpPr>
            <a:xfrm>
              <a:off x="7842475" y="646225"/>
              <a:ext cx="706370" cy="198722"/>
              <a:chOff x="7438100" y="656825"/>
              <a:chExt cx="706370" cy="198722"/>
            </a:xfrm>
          </p:grpSpPr>
          <p:sp>
            <p:nvSpPr>
              <p:cNvPr id="189" name="Google Shape;189;p5"/>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0" name="Google Shape;190;p5"/>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1" name="Google Shape;191;p5"/>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2" name="Google Shape;192;p5"/>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3" name="Google Shape;193;p5"/>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 name="Google Shape;194;p5"/>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 name="Google Shape;195;p5"/>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 name="Google Shape;196;p5"/>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 name="Google Shape;197;p5"/>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8" name="Google Shape;198;p5"/>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9" name="Google Shape;199;p5"/>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0" name="Google Shape;200;p5"/>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1" name="Google Shape;201;p5"/>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202" name="Google Shape;202;p5"/>
            <p:cNvSpPr/>
            <p:nvPr/>
          </p:nvSpPr>
          <p:spPr>
            <a:xfrm>
              <a:off x="8438202" y="904875"/>
              <a:ext cx="219900" cy="3986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03" name="Google Shape;203;p5"/>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204" name="Google Shape;204;p5"/>
          <p:cNvSpPr txBox="1"/>
          <p:nvPr>
            <p:ph idx="1" type="subTitle"/>
          </p:nvPr>
        </p:nvSpPr>
        <p:spPr>
          <a:xfrm>
            <a:off x="1752045" y="4060188"/>
            <a:ext cx="2568000" cy="42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Jua"/>
              <a:buNone/>
              <a:defRPr sz="2000">
                <a:latin typeface="Source Code Pro SemiBold"/>
                <a:ea typeface="Source Code Pro SemiBold"/>
                <a:cs typeface="Source Code Pro SemiBold"/>
                <a:sym typeface="Source Code Pro SemiBold"/>
              </a:defRPr>
            </a:lvl1pPr>
            <a:lvl2pPr lvl="1" algn="ctr">
              <a:lnSpc>
                <a:spcPct val="100000"/>
              </a:lnSpc>
              <a:spcBef>
                <a:spcPts val="0"/>
              </a:spcBef>
              <a:spcAft>
                <a:spcPts val="0"/>
              </a:spcAft>
              <a:buSzPts val="2000"/>
              <a:buFont typeface="Jua"/>
              <a:buNone/>
              <a:defRPr b="1" sz="2000">
                <a:latin typeface="Jua"/>
                <a:ea typeface="Jua"/>
                <a:cs typeface="Jua"/>
                <a:sym typeface="Jua"/>
              </a:defRPr>
            </a:lvl2pPr>
            <a:lvl3pPr lvl="2" algn="ctr">
              <a:lnSpc>
                <a:spcPct val="100000"/>
              </a:lnSpc>
              <a:spcBef>
                <a:spcPts val="1600"/>
              </a:spcBef>
              <a:spcAft>
                <a:spcPts val="0"/>
              </a:spcAft>
              <a:buSzPts val="2000"/>
              <a:buFont typeface="Jua"/>
              <a:buNone/>
              <a:defRPr b="1" sz="2000">
                <a:latin typeface="Jua"/>
                <a:ea typeface="Jua"/>
                <a:cs typeface="Jua"/>
                <a:sym typeface="Jua"/>
              </a:defRPr>
            </a:lvl3pPr>
            <a:lvl4pPr lvl="3" algn="ctr">
              <a:lnSpc>
                <a:spcPct val="100000"/>
              </a:lnSpc>
              <a:spcBef>
                <a:spcPts val="1600"/>
              </a:spcBef>
              <a:spcAft>
                <a:spcPts val="0"/>
              </a:spcAft>
              <a:buSzPts val="2000"/>
              <a:buFont typeface="Jua"/>
              <a:buNone/>
              <a:defRPr b="1" sz="2000">
                <a:latin typeface="Jua"/>
                <a:ea typeface="Jua"/>
                <a:cs typeface="Jua"/>
                <a:sym typeface="Jua"/>
              </a:defRPr>
            </a:lvl4pPr>
            <a:lvl5pPr lvl="4" algn="ctr">
              <a:lnSpc>
                <a:spcPct val="100000"/>
              </a:lnSpc>
              <a:spcBef>
                <a:spcPts val="1600"/>
              </a:spcBef>
              <a:spcAft>
                <a:spcPts val="0"/>
              </a:spcAft>
              <a:buSzPts val="2000"/>
              <a:buFont typeface="Jua"/>
              <a:buNone/>
              <a:defRPr b="1" sz="2000">
                <a:latin typeface="Jua"/>
                <a:ea typeface="Jua"/>
                <a:cs typeface="Jua"/>
                <a:sym typeface="Jua"/>
              </a:defRPr>
            </a:lvl5pPr>
            <a:lvl6pPr lvl="5" algn="ctr">
              <a:lnSpc>
                <a:spcPct val="100000"/>
              </a:lnSpc>
              <a:spcBef>
                <a:spcPts val="1600"/>
              </a:spcBef>
              <a:spcAft>
                <a:spcPts val="0"/>
              </a:spcAft>
              <a:buSzPts val="2000"/>
              <a:buFont typeface="Jua"/>
              <a:buNone/>
              <a:defRPr b="1" sz="2000">
                <a:latin typeface="Jua"/>
                <a:ea typeface="Jua"/>
                <a:cs typeface="Jua"/>
                <a:sym typeface="Jua"/>
              </a:defRPr>
            </a:lvl6pPr>
            <a:lvl7pPr lvl="6" algn="ctr">
              <a:lnSpc>
                <a:spcPct val="100000"/>
              </a:lnSpc>
              <a:spcBef>
                <a:spcPts val="1600"/>
              </a:spcBef>
              <a:spcAft>
                <a:spcPts val="0"/>
              </a:spcAft>
              <a:buSzPts val="2000"/>
              <a:buFont typeface="Jua"/>
              <a:buNone/>
              <a:defRPr b="1" sz="2000">
                <a:latin typeface="Jua"/>
                <a:ea typeface="Jua"/>
                <a:cs typeface="Jua"/>
                <a:sym typeface="Jua"/>
              </a:defRPr>
            </a:lvl7pPr>
            <a:lvl8pPr lvl="7" algn="ctr">
              <a:lnSpc>
                <a:spcPct val="100000"/>
              </a:lnSpc>
              <a:spcBef>
                <a:spcPts val="1600"/>
              </a:spcBef>
              <a:spcAft>
                <a:spcPts val="0"/>
              </a:spcAft>
              <a:buSzPts val="2000"/>
              <a:buFont typeface="Jua"/>
              <a:buNone/>
              <a:defRPr b="1" sz="2000">
                <a:latin typeface="Jua"/>
                <a:ea typeface="Jua"/>
                <a:cs typeface="Jua"/>
                <a:sym typeface="Jua"/>
              </a:defRPr>
            </a:lvl8pPr>
            <a:lvl9pPr lvl="8"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205" name="Google Shape;205;p5"/>
          <p:cNvSpPr txBox="1"/>
          <p:nvPr>
            <p:ph idx="2" type="subTitle"/>
          </p:nvPr>
        </p:nvSpPr>
        <p:spPr>
          <a:xfrm>
            <a:off x="5492875" y="4060191"/>
            <a:ext cx="2569500" cy="420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Jua"/>
              <a:buNone/>
              <a:defRPr sz="2000">
                <a:latin typeface="Source Code Pro SemiBold"/>
                <a:ea typeface="Source Code Pro SemiBold"/>
                <a:cs typeface="Source Code Pro SemiBold"/>
                <a:sym typeface="Source Code Pro SemiBold"/>
              </a:defRPr>
            </a:lvl1pPr>
            <a:lvl2pPr lvl="1" rtl="0" algn="ctr">
              <a:lnSpc>
                <a:spcPct val="100000"/>
              </a:lnSpc>
              <a:spcBef>
                <a:spcPts val="0"/>
              </a:spcBef>
              <a:spcAft>
                <a:spcPts val="0"/>
              </a:spcAft>
              <a:buSzPts val="2000"/>
              <a:buFont typeface="Jua"/>
              <a:buNone/>
              <a:defRPr b="1" sz="2000">
                <a:latin typeface="Jua"/>
                <a:ea typeface="Jua"/>
                <a:cs typeface="Jua"/>
                <a:sym typeface="Jua"/>
              </a:defRPr>
            </a:lvl2pPr>
            <a:lvl3pPr lvl="2" rtl="0" algn="ctr">
              <a:lnSpc>
                <a:spcPct val="100000"/>
              </a:lnSpc>
              <a:spcBef>
                <a:spcPts val="1600"/>
              </a:spcBef>
              <a:spcAft>
                <a:spcPts val="0"/>
              </a:spcAft>
              <a:buSzPts val="2000"/>
              <a:buFont typeface="Jua"/>
              <a:buNone/>
              <a:defRPr b="1" sz="2000">
                <a:latin typeface="Jua"/>
                <a:ea typeface="Jua"/>
                <a:cs typeface="Jua"/>
                <a:sym typeface="Jua"/>
              </a:defRPr>
            </a:lvl3pPr>
            <a:lvl4pPr lvl="3" rtl="0" algn="ctr">
              <a:lnSpc>
                <a:spcPct val="100000"/>
              </a:lnSpc>
              <a:spcBef>
                <a:spcPts val="1600"/>
              </a:spcBef>
              <a:spcAft>
                <a:spcPts val="0"/>
              </a:spcAft>
              <a:buSzPts val="2000"/>
              <a:buFont typeface="Jua"/>
              <a:buNone/>
              <a:defRPr b="1" sz="2000">
                <a:latin typeface="Jua"/>
                <a:ea typeface="Jua"/>
                <a:cs typeface="Jua"/>
                <a:sym typeface="Jua"/>
              </a:defRPr>
            </a:lvl4pPr>
            <a:lvl5pPr lvl="4" rtl="0" algn="ctr">
              <a:lnSpc>
                <a:spcPct val="100000"/>
              </a:lnSpc>
              <a:spcBef>
                <a:spcPts val="1600"/>
              </a:spcBef>
              <a:spcAft>
                <a:spcPts val="0"/>
              </a:spcAft>
              <a:buSzPts val="2000"/>
              <a:buFont typeface="Jua"/>
              <a:buNone/>
              <a:defRPr b="1" sz="2000">
                <a:latin typeface="Jua"/>
                <a:ea typeface="Jua"/>
                <a:cs typeface="Jua"/>
                <a:sym typeface="Jua"/>
              </a:defRPr>
            </a:lvl5pPr>
            <a:lvl6pPr lvl="5" rtl="0" algn="ctr">
              <a:lnSpc>
                <a:spcPct val="100000"/>
              </a:lnSpc>
              <a:spcBef>
                <a:spcPts val="1600"/>
              </a:spcBef>
              <a:spcAft>
                <a:spcPts val="0"/>
              </a:spcAft>
              <a:buSzPts val="2000"/>
              <a:buFont typeface="Jua"/>
              <a:buNone/>
              <a:defRPr b="1" sz="2000">
                <a:latin typeface="Jua"/>
                <a:ea typeface="Jua"/>
                <a:cs typeface="Jua"/>
                <a:sym typeface="Jua"/>
              </a:defRPr>
            </a:lvl6pPr>
            <a:lvl7pPr lvl="6" rtl="0" algn="ctr">
              <a:lnSpc>
                <a:spcPct val="100000"/>
              </a:lnSpc>
              <a:spcBef>
                <a:spcPts val="1600"/>
              </a:spcBef>
              <a:spcAft>
                <a:spcPts val="0"/>
              </a:spcAft>
              <a:buSzPts val="2000"/>
              <a:buFont typeface="Jua"/>
              <a:buNone/>
              <a:defRPr b="1" sz="2000">
                <a:latin typeface="Jua"/>
                <a:ea typeface="Jua"/>
                <a:cs typeface="Jua"/>
                <a:sym typeface="Jua"/>
              </a:defRPr>
            </a:lvl7pPr>
            <a:lvl8pPr lvl="7" rtl="0" algn="ctr">
              <a:lnSpc>
                <a:spcPct val="100000"/>
              </a:lnSpc>
              <a:spcBef>
                <a:spcPts val="1600"/>
              </a:spcBef>
              <a:spcAft>
                <a:spcPts val="0"/>
              </a:spcAft>
              <a:buSzPts val="2000"/>
              <a:buFont typeface="Jua"/>
              <a:buNone/>
              <a:defRPr b="1" sz="2000">
                <a:latin typeface="Jua"/>
                <a:ea typeface="Jua"/>
                <a:cs typeface="Jua"/>
                <a:sym typeface="Jua"/>
              </a:defRPr>
            </a:lvl8pPr>
            <a:lvl9pPr lvl="8" rtl="0"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206" name="Google Shape;206;p5"/>
          <p:cNvSpPr txBox="1"/>
          <p:nvPr>
            <p:ph idx="3" type="subTitle"/>
          </p:nvPr>
        </p:nvSpPr>
        <p:spPr>
          <a:xfrm>
            <a:off x="1083525" y="3363375"/>
            <a:ext cx="3215100" cy="564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7" name="Google Shape;207;p5"/>
          <p:cNvSpPr txBox="1"/>
          <p:nvPr>
            <p:ph idx="4" type="subTitle"/>
          </p:nvPr>
        </p:nvSpPr>
        <p:spPr>
          <a:xfrm>
            <a:off x="4790112" y="3362025"/>
            <a:ext cx="3218700" cy="56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8" name="Google Shape;208;p5"/>
          <p:cNvSpPr txBox="1"/>
          <p:nvPr>
            <p:ph type="title"/>
          </p:nvPr>
        </p:nvSpPr>
        <p:spPr>
          <a:xfrm>
            <a:off x="720000" y="797775"/>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09" name="Google Shape;209;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1"/>
        </a:solidFill>
      </p:bgPr>
    </p:bg>
    <p:spTree>
      <p:nvGrpSpPr>
        <p:cNvPr id="210" name="Shape 210"/>
        <p:cNvGrpSpPr/>
        <p:nvPr/>
      </p:nvGrpSpPr>
      <p:grpSpPr>
        <a:xfrm>
          <a:off x="0" y="0"/>
          <a:ext cx="0" cy="0"/>
          <a:chOff x="0" y="0"/>
          <a:chExt cx="0" cy="0"/>
        </a:xfrm>
      </p:grpSpPr>
      <p:sp>
        <p:nvSpPr>
          <p:cNvPr id="211" name="Google Shape;211;p6"/>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6"/>
          <p:cNvGrpSpPr/>
          <p:nvPr/>
        </p:nvGrpSpPr>
        <p:grpSpPr>
          <a:xfrm>
            <a:off x="8296175" y="4119013"/>
            <a:ext cx="612000" cy="809475"/>
            <a:chOff x="1624275" y="796950"/>
            <a:chExt cx="612000" cy="809475"/>
          </a:xfrm>
        </p:grpSpPr>
        <p:sp>
          <p:nvSpPr>
            <p:cNvPr id="213" name="Google Shape;213;p6"/>
            <p:cNvSpPr/>
            <p:nvPr/>
          </p:nvSpPr>
          <p:spPr>
            <a:xfrm>
              <a:off x="1629350" y="802025"/>
              <a:ext cx="601850" cy="799325"/>
            </a:xfrm>
            <a:custGeom>
              <a:rect b="b" l="l" r="r" t="t"/>
              <a:pathLst>
                <a:path extrusionOk="0" h="31973" w="24074">
                  <a:moveTo>
                    <a:pt x="0" y="0"/>
                  </a:moveTo>
                  <a:lnTo>
                    <a:pt x="0" y="31973"/>
                  </a:lnTo>
                  <a:lnTo>
                    <a:pt x="24073" y="31973"/>
                  </a:lnTo>
                  <a:lnTo>
                    <a:pt x="24073" y="5787"/>
                  </a:lnTo>
                  <a:lnTo>
                    <a:pt x="186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6"/>
            <p:cNvSpPr/>
            <p:nvPr/>
          </p:nvSpPr>
          <p:spPr>
            <a:xfrm>
              <a:off x="1624275" y="796950"/>
              <a:ext cx="612000" cy="809475"/>
            </a:xfrm>
            <a:custGeom>
              <a:rect b="b" l="l" r="r" t="t"/>
              <a:pathLst>
                <a:path extrusionOk="0" h="32379" w="24480">
                  <a:moveTo>
                    <a:pt x="18776" y="406"/>
                  </a:moveTo>
                  <a:lnTo>
                    <a:pt x="24073" y="6070"/>
                  </a:lnTo>
                  <a:lnTo>
                    <a:pt x="24073" y="31973"/>
                  </a:lnTo>
                  <a:lnTo>
                    <a:pt x="406" y="31973"/>
                  </a:lnTo>
                  <a:lnTo>
                    <a:pt x="406" y="406"/>
                  </a:lnTo>
                  <a:close/>
                  <a:moveTo>
                    <a:pt x="0" y="0"/>
                  </a:moveTo>
                  <a:lnTo>
                    <a:pt x="0" y="32379"/>
                  </a:lnTo>
                  <a:lnTo>
                    <a:pt x="24480" y="32379"/>
                  </a:lnTo>
                  <a:lnTo>
                    <a:pt x="24480" y="5909"/>
                  </a:lnTo>
                  <a:lnTo>
                    <a:pt x="1895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6"/>
            <p:cNvSpPr/>
            <p:nvPr/>
          </p:nvSpPr>
          <p:spPr>
            <a:xfrm>
              <a:off x="2091050" y="799375"/>
              <a:ext cx="143275" cy="157375"/>
            </a:xfrm>
            <a:custGeom>
              <a:rect b="b" l="l" r="r" t="t"/>
              <a:pathLst>
                <a:path extrusionOk="0" h="6295" w="5731">
                  <a:moveTo>
                    <a:pt x="0" y="1"/>
                  </a:moveTo>
                  <a:lnTo>
                    <a:pt x="0" y="6295"/>
                  </a:lnTo>
                  <a:lnTo>
                    <a:pt x="5731" y="6295"/>
                  </a:lnTo>
                  <a:lnTo>
                    <a:pt x="5731" y="5889"/>
                  </a:lnTo>
                  <a:lnTo>
                    <a:pt x="407" y="5889"/>
                  </a:lnTo>
                  <a:lnTo>
                    <a:pt x="4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6"/>
            <p:cNvSpPr/>
            <p:nvPr/>
          </p:nvSpPr>
          <p:spPr>
            <a:xfrm>
              <a:off x="1721775" y="1130775"/>
              <a:ext cx="416950" cy="10175"/>
            </a:xfrm>
            <a:custGeom>
              <a:rect b="b" l="l" r="r" t="t"/>
              <a:pathLst>
                <a:path extrusionOk="0" h="407"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6"/>
            <p:cNvSpPr/>
            <p:nvPr/>
          </p:nvSpPr>
          <p:spPr>
            <a:xfrm>
              <a:off x="1721775" y="1217325"/>
              <a:ext cx="416950" cy="10200"/>
            </a:xfrm>
            <a:custGeom>
              <a:rect b="b" l="l" r="r" t="t"/>
              <a:pathLst>
                <a:path extrusionOk="0" h="408"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6"/>
            <p:cNvSpPr/>
            <p:nvPr/>
          </p:nvSpPr>
          <p:spPr>
            <a:xfrm>
              <a:off x="1721775" y="1303875"/>
              <a:ext cx="416950" cy="10175"/>
            </a:xfrm>
            <a:custGeom>
              <a:rect b="b" l="l" r="r" t="t"/>
              <a:pathLst>
                <a:path extrusionOk="0" h="407" w="16678">
                  <a:moveTo>
                    <a:pt x="1" y="1"/>
                  </a:moveTo>
                  <a:lnTo>
                    <a:pt x="1" y="407"/>
                  </a:lnTo>
                  <a:lnTo>
                    <a:pt x="16678" y="407"/>
                  </a:lnTo>
                  <a:lnTo>
                    <a:pt x="1667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6"/>
            <p:cNvSpPr/>
            <p:nvPr/>
          </p:nvSpPr>
          <p:spPr>
            <a:xfrm>
              <a:off x="1721775" y="1390425"/>
              <a:ext cx="416950" cy="10200"/>
            </a:xfrm>
            <a:custGeom>
              <a:rect b="b" l="l" r="r" t="t"/>
              <a:pathLst>
                <a:path extrusionOk="0" h="408" w="16678">
                  <a:moveTo>
                    <a:pt x="1" y="0"/>
                  </a:moveTo>
                  <a:lnTo>
                    <a:pt x="1" y="408"/>
                  </a:lnTo>
                  <a:lnTo>
                    <a:pt x="16678" y="408"/>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6"/>
          <p:cNvSpPr txBox="1"/>
          <p:nvPr>
            <p:ph type="title"/>
          </p:nvPr>
        </p:nvSpPr>
        <p:spPr>
          <a:xfrm>
            <a:off x="720000" y="797775"/>
            <a:ext cx="77040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221" name="Google Shape;221;p6"/>
          <p:cNvGrpSpPr/>
          <p:nvPr/>
        </p:nvGrpSpPr>
        <p:grpSpPr>
          <a:xfrm>
            <a:off x="693499" y="406664"/>
            <a:ext cx="7976312" cy="4317750"/>
            <a:chOff x="719999" y="573225"/>
            <a:chExt cx="7938209" cy="4317750"/>
          </a:xfrm>
        </p:grpSpPr>
        <p:grpSp>
          <p:nvGrpSpPr>
            <p:cNvPr id="222" name="Google Shape;222;p6"/>
            <p:cNvGrpSpPr/>
            <p:nvPr/>
          </p:nvGrpSpPr>
          <p:grpSpPr>
            <a:xfrm>
              <a:off x="719999" y="573225"/>
              <a:ext cx="7938209" cy="4317750"/>
              <a:chOff x="720000" y="573225"/>
              <a:chExt cx="7704007" cy="4317750"/>
            </a:xfrm>
          </p:grpSpPr>
          <p:sp>
            <p:nvSpPr>
              <p:cNvPr id="223" name="Google Shape;223;p6"/>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24" name="Google Shape;224;p6"/>
              <p:cNvSpPr/>
              <p:nvPr/>
            </p:nvSpPr>
            <p:spPr>
              <a:xfrm>
                <a:off x="723907" y="904875"/>
                <a:ext cx="7700100" cy="3986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225" name="Google Shape;225;p6"/>
            <p:cNvGrpSpPr/>
            <p:nvPr/>
          </p:nvGrpSpPr>
          <p:grpSpPr>
            <a:xfrm>
              <a:off x="7842475" y="646225"/>
              <a:ext cx="706370" cy="198722"/>
              <a:chOff x="7438100" y="656825"/>
              <a:chExt cx="706370" cy="198722"/>
            </a:xfrm>
          </p:grpSpPr>
          <p:sp>
            <p:nvSpPr>
              <p:cNvPr id="226" name="Google Shape;226;p6"/>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27" name="Google Shape;227;p6"/>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28" name="Google Shape;228;p6"/>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29" name="Google Shape;229;p6"/>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30" name="Google Shape;230;p6"/>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31" name="Google Shape;231;p6"/>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32" name="Google Shape;232;p6"/>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33" name="Google Shape;233;p6"/>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34" name="Google Shape;234;p6"/>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35" name="Google Shape;235;p6"/>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36" name="Google Shape;236;p6"/>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37" name="Google Shape;237;p6"/>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38" name="Google Shape;238;p6"/>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239" name="Google Shape;239;p6"/>
            <p:cNvSpPr/>
            <p:nvPr/>
          </p:nvSpPr>
          <p:spPr>
            <a:xfrm>
              <a:off x="8438202" y="904875"/>
              <a:ext cx="219900" cy="3986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40" name="Google Shape;240;p6"/>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241" name="Google Shape;241;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1"/>
        </a:solidFill>
      </p:bgPr>
    </p:bg>
    <p:spTree>
      <p:nvGrpSpPr>
        <p:cNvPr id="242" name="Shape 242"/>
        <p:cNvGrpSpPr/>
        <p:nvPr/>
      </p:nvGrpSpPr>
      <p:grpSpPr>
        <a:xfrm>
          <a:off x="0" y="0"/>
          <a:ext cx="0" cy="0"/>
          <a:chOff x="0" y="0"/>
          <a:chExt cx="0" cy="0"/>
        </a:xfrm>
      </p:grpSpPr>
      <p:sp>
        <p:nvSpPr>
          <p:cNvPr id="243" name="Google Shape;243;p7"/>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7"/>
          <p:cNvGrpSpPr/>
          <p:nvPr/>
        </p:nvGrpSpPr>
        <p:grpSpPr>
          <a:xfrm>
            <a:off x="693499" y="406664"/>
            <a:ext cx="7976312" cy="4317750"/>
            <a:chOff x="719999" y="573225"/>
            <a:chExt cx="7938209" cy="4317750"/>
          </a:xfrm>
        </p:grpSpPr>
        <p:grpSp>
          <p:nvGrpSpPr>
            <p:cNvPr id="245" name="Google Shape;245;p7"/>
            <p:cNvGrpSpPr/>
            <p:nvPr/>
          </p:nvGrpSpPr>
          <p:grpSpPr>
            <a:xfrm>
              <a:off x="719999" y="573225"/>
              <a:ext cx="7938209" cy="4317750"/>
              <a:chOff x="720000" y="573225"/>
              <a:chExt cx="7704007" cy="4317750"/>
            </a:xfrm>
          </p:grpSpPr>
          <p:sp>
            <p:nvSpPr>
              <p:cNvPr id="246" name="Google Shape;246;p7"/>
              <p:cNvSpPr/>
              <p:nvPr/>
            </p:nvSpPr>
            <p:spPr>
              <a:xfrm>
                <a:off x="720000" y="573225"/>
                <a:ext cx="7704000" cy="426900"/>
              </a:xfrm>
              <a:prstGeom prst="roundRect">
                <a:avLst>
                  <a:gd fmla="val 26774"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47" name="Google Shape;247;p7"/>
              <p:cNvSpPr/>
              <p:nvPr/>
            </p:nvSpPr>
            <p:spPr>
              <a:xfrm>
                <a:off x="723907" y="904875"/>
                <a:ext cx="7700100" cy="3986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248" name="Google Shape;248;p7"/>
            <p:cNvGrpSpPr/>
            <p:nvPr/>
          </p:nvGrpSpPr>
          <p:grpSpPr>
            <a:xfrm>
              <a:off x="7842475" y="646225"/>
              <a:ext cx="706370" cy="198722"/>
              <a:chOff x="7438100" y="656825"/>
              <a:chExt cx="706370" cy="198722"/>
            </a:xfrm>
          </p:grpSpPr>
          <p:sp>
            <p:nvSpPr>
              <p:cNvPr id="249" name="Google Shape;249;p7"/>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0" name="Google Shape;250;p7"/>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1" name="Google Shape;251;p7"/>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2" name="Google Shape;252;p7"/>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3" name="Google Shape;253;p7"/>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4" name="Google Shape;254;p7"/>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5" name="Google Shape;255;p7"/>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6" name="Google Shape;256;p7"/>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7" name="Google Shape;257;p7"/>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8" name="Google Shape;258;p7"/>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59" name="Google Shape;259;p7"/>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0" name="Google Shape;260;p7"/>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1" name="Google Shape;261;p7"/>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262" name="Google Shape;262;p7"/>
            <p:cNvSpPr/>
            <p:nvPr/>
          </p:nvSpPr>
          <p:spPr>
            <a:xfrm>
              <a:off x="8438202" y="904875"/>
              <a:ext cx="219900" cy="39861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63" name="Google Shape;263;p7"/>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264" name="Google Shape;264;p7"/>
          <p:cNvGrpSpPr/>
          <p:nvPr/>
        </p:nvGrpSpPr>
        <p:grpSpPr>
          <a:xfrm>
            <a:off x="8322291" y="2632016"/>
            <a:ext cx="671833" cy="565501"/>
            <a:chOff x="1743325" y="1842325"/>
            <a:chExt cx="908250" cy="764500"/>
          </a:xfrm>
        </p:grpSpPr>
        <p:sp>
          <p:nvSpPr>
            <p:cNvPr id="265" name="Google Shape;265;p7"/>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7"/>
          <p:cNvSpPr txBox="1"/>
          <p:nvPr>
            <p:ph type="title"/>
          </p:nvPr>
        </p:nvSpPr>
        <p:spPr>
          <a:xfrm>
            <a:off x="1120050" y="1068175"/>
            <a:ext cx="5033100" cy="11739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70" name="Google Shape;270;p7"/>
          <p:cNvSpPr txBox="1"/>
          <p:nvPr>
            <p:ph idx="1" type="subTitle"/>
          </p:nvPr>
        </p:nvSpPr>
        <p:spPr>
          <a:xfrm rot="-191">
            <a:off x="1120050" y="2242225"/>
            <a:ext cx="5410200" cy="21201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accent6"/>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271" name="Google Shape;271;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272" name="Shape 272"/>
        <p:cNvGrpSpPr/>
        <p:nvPr/>
      </p:nvGrpSpPr>
      <p:grpSpPr>
        <a:xfrm>
          <a:off x="0" y="0"/>
          <a:ext cx="0" cy="0"/>
          <a:chOff x="0" y="0"/>
          <a:chExt cx="0" cy="0"/>
        </a:xfrm>
      </p:grpSpPr>
      <p:sp>
        <p:nvSpPr>
          <p:cNvPr id="273" name="Google Shape;273;p8"/>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8"/>
          <p:cNvGrpSpPr/>
          <p:nvPr/>
        </p:nvGrpSpPr>
        <p:grpSpPr>
          <a:xfrm>
            <a:off x="384079" y="3042791"/>
            <a:ext cx="671833" cy="565501"/>
            <a:chOff x="1743325" y="1842325"/>
            <a:chExt cx="908250" cy="764500"/>
          </a:xfrm>
        </p:grpSpPr>
        <p:sp>
          <p:nvSpPr>
            <p:cNvPr id="275" name="Google Shape;275;p8"/>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8"/>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8"/>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8"/>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8"/>
          <p:cNvGrpSpPr/>
          <p:nvPr/>
        </p:nvGrpSpPr>
        <p:grpSpPr>
          <a:xfrm>
            <a:off x="476250" y="672588"/>
            <a:ext cx="7762825" cy="1899163"/>
            <a:chOff x="-266700" y="1543863"/>
            <a:chExt cx="7762825" cy="1899163"/>
          </a:xfrm>
        </p:grpSpPr>
        <p:sp>
          <p:nvSpPr>
            <p:cNvPr id="280" name="Google Shape;280;p8"/>
            <p:cNvSpPr/>
            <p:nvPr/>
          </p:nvSpPr>
          <p:spPr>
            <a:xfrm>
              <a:off x="-266700" y="1543863"/>
              <a:ext cx="7762800" cy="426900"/>
            </a:xfrm>
            <a:prstGeom prst="roundRect">
              <a:avLst>
                <a:gd fmla="val 26774"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8"/>
            <p:cNvSpPr/>
            <p:nvPr/>
          </p:nvSpPr>
          <p:spPr>
            <a:xfrm>
              <a:off x="-261275" y="1875525"/>
              <a:ext cx="7757400" cy="15675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 name="Google Shape;282;p8"/>
            <p:cNvGrpSpPr/>
            <p:nvPr/>
          </p:nvGrpSpPr>
          <p:grpSpPr>
            <a:xfrm>
              <a:off x="6703400" y="1613838"/>
              <a:ext cx="706370" cy="198722"/>
              <a:chOff x="7438100" y="656825"/>
              <a:chExt cx="706370" cy="198722"/>
            </a:xfrm>
          </p:grpSpPr>
          <p:sp>
            <p:nvSpPr>
              <p:cNvPr id="283" name="Google Shape;283;p8"/>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8"/>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8"/>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8"/>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8"/>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8"/>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8"/>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8"/>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8"/>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8"/>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8"/>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8"/>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6" name="Google Shape;296;p8"/>
          <p:cNvGrpSpPr/>
          <p:nvPr/>
        </p:nvGrpSpPr>
        <p:grpSpPr>
          <a:xfrm>
            <a:off x="719999" y="829575"/>
            <a:ext cx="7938209" cy="3666150"/>
            <a:chOff x="719999" y="573225"/>
            <a:chExt cx="7938209" cy="3666150"/>
          </a:xfrm>
        </p:grpSpPr>
        <p:grpSp>
          <p:nvGrpSpPr>
            <p:cNvPr id="297" name="Google Shape;297;p8"/>
            <p:cNvGrpSpPr/>
            <p:nvPr/>
          </p:nvGrpSpPr>
          <p:grpSpPr>
            <a:xfrm>
              <a:off x="719999" y="573225"/>
              <a:ext cx="7938209" cy="3666150"/>
              <a:chOff x="720000" y="573225"/>
              <a:chExt cx="7704007" cy="3666150"/>
            </a:xfrm>
          </p:grpSpPr>
          <p:sp>
            <p:nvSpPr>
              <p:cNvPr id="298" name="Google Shape;298;p8"/>
              <p:cNvSpPr/>
              <p:nvPr/>
            </p:nvSpPr>
            <p:spPr>
              <a:xfrm>
                <a:off x="720000" y="573225"/>
                <a:ext cx="7704000" cy="426900"/>
              </a:xfrm>
              <a:prstGeom prst="roundRect">
                <a:avLst>
                  <a:gd fmla="val 26774"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8"/>
              <p:cNvSpPr/>
              <p:nvPr/>
            </p:nvSpPr>
            <p:spPr>
              <a:xfrm>
                <a:off x="723907" y="904875"/>
                <a:ext cx="7700100" cy="33345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8"/>
            <p:cNvGrpSpPr/>
            <p:nvPr/>
          </p:nvGrpSpPr>
          <p:grpSpPr>
            <a:xfrm>
              <a:off x="7842475" y="646225"/>
              <a:ext cx="706370" cy="198722"/>
              <a:chOff x="7438100" y="656825"/>
              <a:chExt cx="706370" cy="198722"/>
            </a:xfrm>
          </p:grpSpPr>
          <p:sp>
            <p:nvSpPr>
              <p:cNvPr id="301" name="Google Shape;301;p8"/>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8"/>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8"/>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8"/>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8"/>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8"/>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8"/>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8"/>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8"/>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8"/>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8"/>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8"/>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8"/>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 name="Google Shape;314;p8"/>
            <p:cNvSpPr/>
            <p:nvPr/>
          </p:nvSpPr>
          <p:spPr>
            <a:xfrm>
              <a:off x="8438209" y="904875"/>
              <a:ext cx="219900" cy="33345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8"/>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8"/>
          <p:cNvSpPr txBox="1"/>
          <p:nvPr>
            <p:ph type="title"/>
          </p:nvPr>
        </p:nvSpPr>
        <p:spPr>
          <a:xfrm>
            <a:off x="1190625" y="1335975"/>
            <a:ext cx="6762900" cy="27885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100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317" name="Google Shape;317;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4"/>
        </a:solidFill>
      </p:bgPr>
    </p:bg>
    <p:spTree>
      <p:nvGrpSpPr>
        <p:cNvPr id="318" name="Shape 318"/>
        <p:cNvGrpSpPr/>
        <p:nvPr/>
      </p:nvGrpSpPr>
      <p:grpSpPr>
        <a:xfrm>
          <a:off x="0" y="0"/>
          <a:ext cx="0" cy="0"/>
          <a:chOff x="0" y="0"/>
          <a:chExt cx="0" cy="0"/>
        </a:xfrm>
      </p:grpSpPr>
      <p:sp>
        <p:nvSpPr>
          <p:cNvPr id="319" name="Google Shape;319;p9"/>
          <p:cNvSpPr/>
          <p:nvPr/>
        </p:nvSpPr>
        <p:spPr>
          <a:xfrm>
            <a:off x="-34375" y="-542662"/>
            <a:ext cx="9214312" cy="6228826"/>
          </a:xfrm>
          <a:custGeom>
            <a:rect b="b" l="l" r="r" t="t"/>
            <a:pathLst>
              <a:path extrusionOk="0" h="102351" w="151408">
                <a:moveTo>
                  <a:pt x="4068" y="183"/>
                </a:moveTo>
                <a:lnTo>
                  <a:pt x="4068" y="3719"/>
                </a:lnTo>
                <a:lnTo>
                  <a:pt x="184" y="3719"/>
                </a:lnTo>
                <a:lnTo>
                  <a:pt x="184" y="183"/>
                </a:lnTo>
                <a:close/>
                <a:moveTo>
                  <a:pt x="8043" y="183"/>
                </a:moveTo>
                <a:lnTo>
                  <a:pt x="8043" y="3719"/>
                </a:lnTo>
                <a:lnTo>
                  <a:pt x="4252" y="3719"/>
                </a:lnTo>
                <a:lnTo>
                  <a:pt x="4252" y="183"/>
                </a:lnTo>
                <a:close/>
                <a:moveTo>
                  <a:pt x="12018" y="183"/>
                </a:moveTo>
                <a:lnTo>
                  <a:pt x="12018" y="3719"/>
                </a:lnTo>
                <a:lnTo>
                  <a:pt x="8227" y="3719"/>
                </a:lnTo>
                <a:lnTo>
                  <a:pt x="8227" y="183"/>
                </a:lnTo>
                <a:close/>
                <a:moveTo>
                  <a:pt x="15993" y="183"/>
                </a:moveTo>
                <a:lnTo>
                  <a:pt x="15993" y="3719"/>
                </a:lnTo>
                <a:lnTo>
                  <a:pt x="12202" y="3719"/>
                </a:lnTo>
                <a:lnTo>
                  <a:pt x="12202" y="183"/>
                </a:lnTo>
                <a:close/>
                <a:moveTo>
                  <a:pt x="19968" y="183"/>
                </a:moveTo>
                <a:lnTo>
                  <a:pt x="19968" y="3719"/>
                </a:lnTo>
                <a:lnTo>
                  <a:pt x="16177" y="3719"/>
                </a:lnTo>
                <a:lnTo>
                  <a:pt x="16177" y="183"/>
                </a:lnTo>
                <a:close/>
                <a:moveTo>
                  <a:pt x="23944" y="183"/>
                </a:moveTo>
                <a:lnTo>
                  <a:pt x="23944" y="3719"/>
                </a:lnTo>
                <a:lnTo>
                  <a:pt x="20153" y="3719"/>
                </a:lnTo>
                <a:lnTo>
                  <a:pt x="20153" y="183"/>
                </a:lnTo>
                <a:close/>
                <a:moveTo>
                  <a:pt x="27919" y="183"/>
                </a:moveTo>
                <a:lnTo>
                  <a:pt x="27919" y="3719"/>
                </a:lnTo>
                <a:lnTo>
                  <a:pt x="24129" y="3719"/>
                </a:lnTo>
                <a:lnTo>
                  <a:pt x="24129" y="183"/>
                </a:lnTo>
                <a:close/>
                <a:moveTo>
                  <a:pt x="31895" y="183"/>
                </a:moveTo>
                <a:lnTo>
                  <a:pt x="31895" y="3719"/>
                </a:lnTo>
                <a:lnTo>
                  <a:pt x="28104" y="3719"/>
                </a:lnTo>
                <a:lnTo>
                  <a:pt x="28104" y="183"/>
                </a:lnTo>
                <a:close/>
                <a:moveTo>
                  <a:pt x="35870" y="183"/>
                </a:moveTo>
                <a:lnTo>
                  <a:pt x="35870" y="3719"/>
                </a:lnTo>
                <a:lnTo>
                  <a:pt x="32079" y="3719"/>
                </a:lnTo>
                <a:lnTo>
                  <a:pt x="32079" y="183"/>
                </a:lnTo>
                <a:close/>
                <a:moveTo>
                  <a:pt x="39845" y="183"/>
                </a:moveTo>
                <a:lnTo>
                  <a:pt x="39845" y="3719"/>
                </a:lnTo>
                <a:lnTo>
                  <a:pt x="36054" y="3719"/>
                </a:lnTo>
                <a:lnTo>
                  <a:pt x="36054" y="183"/>
                </a:lnTo>
                <a:close/>
                <a:moveTo>
                  <a:pt x="43821" y="183"/>
                </a:moveTo>
                <a:lnTo>
                  <a:pt x="43821" y="3719"/>
                </a:lnTo>
                <a:lnTo>
                  <a:pt x="40029" y="3719"/>
                </a:lnTo>
                <a:lnTo>
                  <a:pt x="40029" y="183"/>
                </a:lnTo>
                <a:close/>
                <a:moveTo>
                  <a:pt x="47796" y="183"/>
                </a:moveTo>
                <a:lnTo>
                  <a:pt x="47796" y="3719"/>
                </a:lnTo>
                <a:lnTo>
                  <a:pt x="44005" y="3719"/>
                </a:lnTo>
                <a:lnTo>
                  <a:pt x="44005" y="183"/>
                </a:lnTo>
                <a:close/>
                <a:moveTo>
                  <a:pt x="51771" y="183"/>
                </a:moveTo>
                <a:lnTo>
                  <a:pt x="51771" y="3719"/>
                </a:lnTo>
                <a:lnTo>
                  <a:pt x="47980" y="3719"/>
                </a:lnTo>
                <a:lnTo>
                  <a:pt x="47980" y="183"/>
                </a:lnTo>
                <a:close/>
                <a:moveTo>
                  <a:pt x="55746" y="183"/>
                </a:moveTo>
                <a:lnTo>
                  <a:pt x="55746" y="3719"/>
                </a:lnTo>
                <a:lnTo>
                  <a:pt x="51956" y="3719"/>
                </a:lnTo>
                <a:lnTo>
                  <a:pt x="51956" y="183"/>
                </a:lnTo>
                <a:close/>
                <a:moveTo>
                  <a:pt x="59721" y="183"/>
                </a:moveTo>
                <a:lnTo>
                  <a:pt x="59721" y="3719"/>
                </a:lnTo>
                <a:lnTo>
                  <a:pt x="55931" y="3719"/>
                </a:lnTo>
                <a:lnTo>
                  <a:pt x="55931" y="183"/>
                </a:lnTo>
                <a:close/>
                <a:moveTo>
                  <a:pt x="63696" y="183"/>
                </a:moveTo>
                <a:lnTo>
                  <a:pt x="63696" y="3719"/>
                </a:lnTo>
                <a:lnTo>
                  <a:pt x="59906" y="3719"/>
                </a:lnTo>
                <a:lnTo>
                  <a:pt x="59906" y="183"/>
                </a:lnTo>
                <a:close/>
                <a:moveTo>
                  <a:pt x="67672" y="183"/>
                </a:moveTo>
                <a:lnTo>
                  <a:pt x="67672" y="3719"/>
                </a:lnTo>
                <a:lnTo>
                  <a:pt x="63881" y="3719"/>
                </a:lnTo>
                <a:lnTo>
                  <a:pt x="63881" y="183"/>
                </a:lnTo>
                <a:close/>
                <a:moveTo>
                  <a:pt x="71648" y="183"/>
                </a:moveTo>
                <a:lnTo>
                  <a:pt x="71648" y="3719"/>
                </a:lnTo>
                <a:lnTo>
                  <a:pt x="67857" y="3719"/>
                </a:lnTo>
                <a:lnTo>
                  <a:pt x="67857" y="183"/>
                </a:lnTo>
                <a:close/>
                <a:moveTo>
                  <a:pt x="75623" y="183"/>
                </a:moveTo>
                <a:lnTo>
                  <a:pt x="75623" y="3719"/>
                </a:lnTo>
                <a:lnTo>
                  <a:pt x="71832" y="3719"/>
                </a:lnTo>
                <a:lnTo>
                  <a:pt x="71832" y="183"/>
                </a:lnTo>
                <a:close/>
                <a:moveTo>
                  <a:pt x="79598" y="183"/>
                </a:moveTo>
                <a:lnTo>
                  <a:pt x="79598" y="3719"/>
                </a:lnTo>
                <a:lnTo>
                  <a:pt x="75807" y="3719"/>
                </a:lnTo>
                <a:lnTo>
                  <a:pt x="75807" y="183"/>
                </a:lnTo>
                <a:close/>
                <a:moveTo>
                  <a:pt x="83573" y="183"/>
                </a:moveTo>
                <a:lnTo>
                  <a:pt x="83573" y="3719"/>
                </a:lnTo>
                <a:lnTo>
                  <a:pt x="79782" y="3719"/>
                </a:lnTo>
                <a:lnTo>
                  <a:pt x="79782" y="183"/>
                </a:lnTo>
                <a:close/>
                <a:moveTo>
                  <a:pt x="87549" y="183"/>
                </a:moveTo>
                <a:lnTo>
                  <a:pt x="87549" y="3719"/>
                </a:lnTo>
                <a:lnTo>
                  <a:pt x="83757" y="3719"/>
                </a:lnTo>
                <a:lnTo>
                  <a:pt x="83757" y="183"/>
                </a:lnTo>
                <a:close/>
                <a:moveTo>
                  <a:pt x="91524" y="183"/>
                </a:moveTo>
                <a:lnTo>
                  <a:pt x="91524" y="3719"/>
                </a:lnTo>
                <a:lnTo>
                  <a:pt x="87733" y="3719"/>
                </a:lnTo>
                <a:lnTo>
                  <a:pt x="87733" y="183"/>
                </a:lnTo>
                <a:close/>
                <a:moveTo>
                  <a:pt x="95499" y="183"/>
                </a:moveTo>
                <a:lnTo>
                  <a:pt x="95499" y="3719"/>
                </a:lnTo>
                <a:lnTo>
                  <a:pt x="91708" y="3719"/>
                </a:lnTo>
                <a:lnTo>
                  <a:pt x="91708" y="183"/>
                </a:lnTo>
                <a:close/>
                <a:moveTo>
                  <a:pt x="99474" y="183"/>
                </a:moveTo>
                <a:lnTo>
                  <a:pt x="99474" y="3719"/>
                </a:lnTo>
                <a:lnTo>
                  <a:pt x="95684" y="3719"/>
                </a:lnTo>
                <a:lnTo>
                  <a:pt x="95684" y="183"/>
                </a:lnTo>
                <a:close/>
                <a:moveTo>
                  <a:pt x="103449" y="183"/>
                </a:moveTo>
                <a:lnTo>
                  <a:pt x="103449" y="3719"/>
                </a:lnTo>
                <a:lnTo>
                  <a:pt x="99659" y="3719"/>
                </a:lnTo>
                <a:lnTo>
                  <a:pt x="99659" y="183"/>
                </a:lnTo>
                <a:close/>
                <a:moveTo>
                  <a:pt x="107424" y="183"/>
                </a:moveTo>
                <a:lnTo>
                  <a:pt x="107424" y="3719"/>
                </a:lnTo>
                <a:lnTo>
                  <a:pt x="103634" y="3719"/>
                </a:lnTo>
                <a:lnTo>
                  <a:pt x="103634" y="183"/>
                </a:lnTo>
                <a:close/>
                <a:moveTo>
                  <a:pt x="111400" y="183"/>
                </a:moveTo>
                <a:lnTo>
                  <a:pt x="111400" y="3719"/>
                </a:lnTo>
                <a:lnTo>
                  <a:pt x="107609" y="3719"/>
                </a:lnTo>
                <a:lnTo>
                  <a:pt x="107609" y="183"/>
                </a:lnTo>
                <a:close/>
                <a:moveTo>
                  <a:pt x="115376" y="183"/>
                </a:moveTo>
                <a:lnTo>
                  <a:pt x="115376" y="3719"/>
                </a:lnTo>
                <a:lnTo>
                  <a:pt x="111585" y="3719"/>
                </a:lnTo>
                <a:lnTo>
                  <a:pt x="111585" y="183"/>
                </a:lnTo>
                <a:close/>
                <a:moveTo>
                  <a:pt x="119351" y="183"/>
                </a:moveTo>
                <a:lnTo>
                  <a:pt x="119351" y="3719"/>
                </a:lnTo>
                <a:lnTo>
                  <a:pt x="115560" y="3719"/>
                </a:lnTo>
                <a:lnTo>
                  <a:pt x="115560" y="183"/>
                </a:lnTo>
                <a:close/>
                <a:moveTo>
                  <a:pt x="123326" y="183"/>
                </a:moveTo>
                <a:lnTo>
                  <a:pt x="123326" y="3719"/>
                </a:lnTo>
                <a:lnTo>
                  <a:pt x="119535" y="3719"/>
                </a:lnTo>
                <a:lnTo>
                  <a:pt x="119535" y="183"/>
                </a:lnTo>
                <a:close/>
                <a:moveTo>
                  <a:pt x="127301" y="183"/>
                </a:moveTo>
                <a:lnTo>
                  <a:pt x="127301" y="3719"/>
                </a:lnTo>
                <a:lnTo>
                  <a:pt x="123510" y="3719"/>
                </a:lnTo>
                <a:lnTo>
                  <a:pt x="123510" y="183"/>
                </a:lnTo>
                <a:close/>
                <a:moveTo>
                  <a:pt x="131277" y="183"/>
                </a:moveTo>
                <a:lnTo>
                  <a:pt x="131277" y="3719"/>
                </a:lnTo>
                <a:lnTo>
                  <a:pt x="127485" y="3719"/>
                </a:lnTo>
                <a:lnTo>
                  <a:pt x="127485" y="183"/>
                </a:lnTo>
                <a:close/>
                <a:moveTo>
                  <a:pt x="135252" y="183"/>
                </a:moveTo>
                <a:lnTo>
                  <a:pt x="135252" y="3719"/>
                </a:lnTo>
                <a:lnTo>
                  <a:pt x="131461" y="3719"/>
                </a:lnTo>
                <a:lnTo>
                  <a:pt x="131461" y="183"/>
                </a:lnTo>
                <a:close/>
                <a:moveTo>
                  <a:pt x="139227" y="183"/>
                </a:moveTo>
                <a:lnTo>
                  <a:pt x="139227" y="3719"/>
                </a:lnTo>
                <a:lnTo>
                  <a:pt x="135436" y="3719"/>
                </a:lnTo>
                <a:lnTo>
                  <a:pt x="135436" y="183"/>
                </a:lnTo>
                <a:close/>
                <a:moveTo>
                  <a:pt x="143202" y="183"/>
                </a:moveTo>
                <a:lnTo>
                  <a:pt x="143202" y="3719"/>
                </a:lnTo>
                <a:lnTo>
                  <a:pt x="139411" y="3719"/>
                </a:lnTo>
                <a:lnTo>
                  <a:pt x="139411" y="183"/>
                </a:lnTo>
                <a:close/>
                <a:moveTo>
                  <a:pt x="147177" y="183"/>
                </a:moveTo>
                <a:lnTo>
                  <a:pt x="147177" y="3719"/>
                </a:lnTo>
                <a:lnTo>
                  <a:pt x="143387" y="3719"/>
                </a:lnTo>
                <a:lnTo>
                  <a:pt x="143387" y="183"/>
                </a:lnTo>
                <a:close/>
                <a:moveTo>
                  <a:pt x="151224" y="183"/>
                </a:moveTo>
                <a:lnTo>
                  <a:pt x="151224" y="3719"/>
                </a:lnTo>
                <a:lnTo>
                  <a:pt x="147362" y="3719"/>
                </a:lnTo>
                <a:lnTo>
                  <a:pt x="147362" y="183"/>
                </a:lnTo>
                <a:close/>
                <a:moveTo>
                  <a:pt x="4068" y="3902"/>
                </a:moveTo>
                <a:lnTo>
                  <a:pt x="4068" y="7661"/>
                </a:lnTo>
                <a:lnTo>
                  <a:pt x="184" y="7661"/>
                </a:lnTo>
                <a:lnTo>
                  <a:pt x="184" y="3902"/>
                </a:lnTo>
                <a:close/>
                <a:moveTo>
                  <a:pt x="8043" y="3902"/>
                </a:moveTo>
                <a:lnTo>
                  <a:pt x="8043" y="7661"/>
                </a:lnTo>
                <a:lnTo>
                  <a:pt x="4252" y="7661"/>
                </a:lnTo>
                <a:lnTo>
                  <a:pt x="4252" y="3902"/>
                </a:lnTo>
                <a:close/>
                <a:moveTo>
                  <a:pt x="12018" y="3902"/>
                </a:moveTo>
                <a:lnTo>
                  <a:pt x="12018" y="7661"/>
                </a:lnTo>
                <a:lnTo>
                  <a:pt x="8227" y="7661"/>
                </a:lnTo>
                <a:lnTo>
                  <a:pt x="8227" y="3902"/>
                </a:lnTo>
                <a:close/>
                <a:moveTo>
                  <a:pt x="15993" y="3902"/>
                </a:moveTo>
                <a:lnTo>
                  <a:pt x="15993" y="7661"/>
                </a:lnTo>
                <a:lnTo>
                  <a:pt x="12202" y="7661"/>
                </a:lnTo>
                <a:lnTo>
                  <a:pt x="12202" y="3902"/>
                </a:lnTo>
                <a:close/>
                <a:moveTo>
                  <a:pt x="19968" y="3902"/>
                </a:moveTo>
                <a:lnTo>
                  <a:pt x="19968" y="7661"/>
                </a:lnTo>
                <a:lnTo>
                  <a:pt x="16177" y="7661"/>
                </a:lnTo>
                <a:lnTo>
                  <a:pt x="16177" y="3902"/>
                </a:lnTo>
                <a:close/>
                <a:moveTo>
                  <a:pt x="23944" y="3902"/>
                </a:moveTo>
                <a:lnTo>
                  <a:pt x="23944" y="7661"/>
                </a:lnTo>
                <a:lnTo>
                  <a:pt x="20153" y="7661"/>
                </a:lnTo>
                <a:lnTo>
                  <a:pt x="20153" y="3902"/>
                </a:lnTo>
                <a:close/>
                <a:moveTo>
                  <a:pt x="27919" y="3902"/>
                </a:moveTo>
                <a:lnTo>
                  <a:pt x="27919" y="7661"/>
                </a:lnTo>
                <a:lnTo>
                  <a:pt x="24129" y="7661"/>
                </a:lnTo>
                <a:lnTo>
                  <a:pt x="24129" y="3902"/>
                </a:lnTo>
                <a:close/>
                <a:moveTo>
                  <a:pt x="31895" y="3902"/>
                </a:moveTo>
                <a:lnTo>
                  <a:pt x="31895" y="7661"/>
                </a:lnTo>
                <a:lnTo>
                  <a:pt x="28104" y="7661"/>
                </a:lnTo>
                <a:lnTo>
                  <a:pt x="28104" y="3902"/>
                </a:lnTo>
                <a:close/>
                <a:moveTo>
                  <a:pt x="35870" y="3902"/>
                </a:moveTo>
                <a:lnTo>
                  <a:pt x="35870" y="7661"/>
                </a:lnTo>
                <a:lnTo>
                  <a:pt x="32079" y="7661"/>
                </a:lnTo>
                <a:lnTo>
                  <a:pt x="32079" y="3902"/>
                </a:lnTo>
                <a:close/>
                <a:moveTo>
                  <a:pt x="39845" y="3902"/>
                </a:moveTo>
                <a:lnTo>
                  <a:pt x="39845" y="7661"/>
                </a:lnTo>
                <a:lnTo>
                  <a:pt x="36054" y="7661"/>
                </a:lnTo>
                <a:lnTo>
                  <a:pt x="36054" y="3902"/>
                </a:lnTo>
                <a:close/>
                <a:moveTo>
                  <a:pt x="43821" y="3902"/>
                </a:moveTo>
                <a:lnTo>
                  <a:pt x="43821" y="7661"/>
                </a:lnTo>
                <a:lnTo>
                  <a:pt x="40029" y="7661"/>
                </a:lnTo>
                <a:lnTo>
                  <a:pt x="40029" y="3902"/>
                </a:lnTo>
                <a:close/>
                <a:moveTo>
                  <a:pt x="47796" y="3902"/>
                </a:moveTo>
                <a:lnTo>
                  <a:pt x="47796" y="7661"/>
                </a:lnTo>
                <a:lnTo>
                  <a:pt x="44005" y="7661"/>
                </a:lnTo>
                <a:lnTo>
                  <a:pt x="44005" y="3902"/>
                </a:lnTo>
                <a:close/>
                <a:moveTo>
                  <a:pt x="51771" y="3902"/>
                </a:moveTo>
                <a:lnTo>
                  <a:pt x="51771" y="7661"/>
                </a:lnTo>
                <a:lnTo>
                  <a:pt x="47980" y="7661"/>
                </a:lnTo>
                <a:lnTo>
                  <a:pt x="47980" y="3902"/>
                </a:lnTo>
                <a:close/>
                <a:moveTo>
                  <a:pt x="55746" y="3902"/>
                </a:moveTo>
                <a:lnTo>
                  <a:pt x="55746" y="7661"/>
                </a:lnTo>
                <a:lnTo>
                  <a:pt x="51956" y="7661"/>
                </a:lnTo>
                <a:lnTo>
                  <a:pt x="51956" y="3902"/>
                </a:lnTo>
                <a:close/>
                <a:moveTo>
                  <a:pt x="59721" y="3902"/>
                </a:moveTo>
                <a:lnTo>
                  <a:pt x="59721" y="7661"/>
                </a:lnTo>
                <a:lnTo>
                  <a:pt x="55931" y="7661"/>
                </a:lnTo>
                <a:lnTo>
                  <a:pt x="55931" y="3902"/>
                </a:lnTo>
                <a:close/>
                <a:moveTo>
                  <a:pt x="63696" y="3902"/>
                </a:moveTo>
                <a:lnTo>
                  <a:pt x="63696" y="7661"/>
                </a:lnTo>
                <a:lnTo>
                  <a:pt x="59906" y="7661"/>
                </a:lnTo>
                <a:lnTo>
                  <a:pt x="59906" y="3902"/>
                </a:lnTo>
                <a:close/>
                <a:moveTo>
                  <a:pt x="67672" y="3902"/>
                </a:moveTo>
                <a:lnTo>
                  <a:pt x="67672" y="7661"/>
                </a:lnTo>
                <a:lnTo>
                  <a:pt x="63881" y="7661"/>
                </a:lnTo>
                <a:lnTo>
                  <a:pt x="63881" y="3902"/>
                </a:lnTo>
                <a:close/>
                <a:moveTo>
                  <a:pt x="71648" y="3902"/>
                </a:moveTo>
                <a:lnTo>
                  <a:pt x="71648" y="7661"/>
                </a:lnTo>
                <a:lnTo>
                  <a:pt x="67857" y="7661"/>
                </a:lnTo>
                <a:lnTo>
                  <a:pt x="67857" y="3902"/>
                </a:lnTo>
                <a:close/>
                <a:moveTo>
                  <a:pt x="75623" y="3902"/>
                </a:moveTo>
                <a:lnTo>
                  <a:pt x="75623" y="7661"/>
                </a:lnTo>
                <a:lnTo>
                  <a:pt x="71832" y="7661"/>
                </a:lnTo>
                <a:lnTo>
                  <a:pt x="71832" y="3902"/>
                </a:lnTo>
                <a:close/>
                <a:moveTo>
                  <a:pt x="79598" y="3902"/>
                </a:moveTo>
                <a:lnTo>
                  <a:pt x="79598" y="7661"/>
                </a:lnTo>
                <a:lnTo>
                  <a:pt x="75807" y="7661"/>
                </a:lnTo>
                <a:lnTo>
                  <a:pt x="75807" y="3902"/>
                </a:lnTo>
                <a:close/>
                <a:moveTo>
                  <a:pt x="83573" y="3902"/>
                </a:moveTo>
                <a:lnTo>
                  <a:pt x="83573" y="7661"/>
                </a:lnTo>
                <a:lnTo>
                  <a:pt x="79782" y="7661"/>
                </a:lnTo>
                <a:lnTo>
                  <a:pt x="79782" y="3902"/>
                </a:lnTo>
                <a:close/>
                <a:moveTo>
                  <a:pt x="87549" y="3902"/>
                </a:moveTo>
                <a:lnTo>
                  <a:pt x="87549" y="7661"/>
                </a:lnTo>
                <a:lnTo>
                  <a:pt x="83757" y="7661"/>
                </a:lnTo>
                <a:lnTo>
                  <a:pt x="83757" y="3902"/>
                </a:lnTo>
                <a:close/>
                <a:moveTo>
                  <a:pt x="91524" y="3902"/>
                </a:moveTo>
                <a:lnTo>
                  <a:pt x="91524" y="7661"/>
                </a:lnTo>
                <a:lnTo>
                  <a:pt x="87733" y="7661"/>
                </a:lnTo>
                <a:lnTo>
                  <a:pt x="87733" y="3902"/>
                </a:lnTo>
                <a:close/>
                <a:moveTo>
                  <a:pt x="95499" y="3902"/>
                </a:moveTo>
                <a:lnTo>
                  <a:pt x="95499" y="7661"/>
                </a:lnTo>
                <a:lnTo>
                  <a:pt x="91708" y="7661"/>
                </a:lnTo>
                <a:lnTo>
                  <a:pt x="91708" y="3902"/>
                </a:lnTo>
                <a:close/>
                <a:moveTo>
                  <a:pt x="99474" y="3902"/>
                </a:moveTo>
                <a:lnTo>
                  <a:pt x="99474" y="7661"/>
                </a:lnTo>
                <a:lnTo>
                  <a:pt x="95684" y="7661"/>
                </a:lnTo>
                <a:lnTo>
                  <a:pt x="95684" y="3902"/>
                </a:lnTo>
                <a:close/>
                <a:moveTo>
                  <a:pt x="103449" y="3902"/>
                </a:moveTo>
                <a:lnTo>
                  <a:pt x="103449" y="7661"/>
                </a:lnTo>
                <a:lnTo>
                  <a:pt x="99659" y="7661"/>
                </a:lnTo>
                <a:lnTo>
                  <a:pt x="99659" y="3902"/>
                </a:lnTo>
                <a:close/>
                <a:moveTo>
                  <a:pt x="107424" y="3902"/>
                </a:moveTo>
                <a:lnTo>
                  <a:pt x="107424" y="7661"/>
                </a:lnTo>
                <a:lnTo>
                  <a:pt x="103634" y="7661"/>
                </a:lnTo>
                <a:lnTo>
                  <a:pt x="103634" y="3902"/>
                </a:lnTo>
                <a:close/>
                <a:moveTo>
                  <a:pt x="111400" y="3902"/>
                </a:moveTo>
                <a:lnTo>
                  <a:pt x="111400" y="7661"/>
                </a:lnTo>
                <a:lnTo>
                  <a:pt x="107609" y="7661"/>
                </a:lnTo>
                <a:lnTo>
                  <a:pt x="107609" y="3902"/>
                </a:lnTo>
                <a:close/>
                <a:moveTo>
                  <a:pt x="115376" y="3902"/>
                </a:moveTo>
                <a:lnTo>
                  <a:pt x="115376" y="7661"/>
                </a:lnTo>
                <a:lnTo>
                  <a:pt x="111585" y="7661"/>
                </a:lnTo>
                <a:lnTo>
                  <a:pt x="111585" y="3902"/>
                </a:lnTo>
                <a:close/>
                <a:moveTo>
                  <a:pt x="119351" y="3902"/>
                </a:moveTo>
                <a:lnTo>
                  <a:pt x="119351" y="7661"/>
                </a:lnTo>
                <a:lnTo>
                  <a:pt x="115560" y="7661"/>
                </a:lnTo>
                <a:lnTo>
                  <a:pt x="115560" y="3902"/>
                </a:lnTo>
                <a:close/>
                <a:moveTo>
                  <a:pt x="123326" y="3902"/>
                </a:moveTo>
                <a:lnTo>
                  <a:pt x="123326" y="7661"/>
                </a:lnTo>
                <a:lnTo>
                  <a:pt x="119535" y="7661"/>
                </a:lnTo>
                <a:lnTo>
                  <a:pt x="119535" y="3902"/>
                </a:lnTo>
                <a:close/>
                <a:moveTo>
                  <a:pt x="127301" y="3902"/>
                </a:moveTo>
                <a:lnTo>
                  <a:pt x="127301" y="7661"/>
                </a:lnTo>
                <a:lnTo>
                  <a:pt x="123510" y="7661"/>
                </a:lnTo>
                <a:lnTo>
                  <a:pt x="123510" y="3902"/>
                </a:lnTo>
                <a:close/>
                <a:moveTo>
                  <a:pt x="131277" y="3902"/>
                </a:moveTo>
                <a:lnTo>
                  <a:pt x="131277" y="7661"/>
                </a:lnTo>
                <a:lnTo>
                  <a:pt x="127485" y="7661"/>
                </a:lnTo>
                <a:lnTo>
                  <a:pt x="127485" y="3902"/>
                </a:lnTo>
                <a:close/>
                <a:moveTo>
                  <a:pt x="135252" y="3902"/>
                </a:moveTo>
                <a:lnTo>
                  <a:pt x="135252" y="7661"/>
                </a:lnTo>
                <a:lnTo>
                  <a:pt x="131461" y="7661"/>
                </a:lnTo>
                <a:lnTo>
                  <a:pt x="131461" y="3902"/>
                </a:lnTo>
                <a:close/>
                <a:moveTo>
                  <a:pt x="139227" y="3902"/>
                </a:moveTo>
                <a:lnTo>
                  <a:pt x="139227" y="7661"/>
                </a:lnTo>
                <a:lnTo>
                  <a:pt x="135436" y="7661"/>
                </a:lnTo>
                <a:lnTo>
                  <a:pt x="135436" y="3902"/>
                </a:lnTo>
                <a:close/>
                <a:moveTo>
                  <a:pt x="143202" y="3902"/>
                </a:moveTo>
                <a:lnTo>
                  <a:pt x="143202" y="7661"/>
                </a:lnTo>
                <a:lnTo>
                  <a:pt x="139411" y="7661"/>
                </a:lnTo>
                <a:lnTo>
                  <a:pt x="139411" y="3902"/>
                </a:lnTo>
                <a:close/>
                <a:moveTo>
                  <a:pt x="147177" y="3902"/>
                </a:moveTo>
                <a:lnTo>
                  <a:pt x="147177" y="7661"/>
                </a:lnTo>
                <a:lnTo>
                  <a:pt x="143387" y="7661"/>
                </a:lnTo>
                <a:lnTo>
                  <a:pt x="143387" y="3902"/>
                </a:lnTo>
                <a:close/>
                <a:moveTo>
                  <a:pt x="151224" y="3902"/>
                </a:moveTo>
                <a:lnTo>
                  <a:pt x="151224" y="7661"/>
                </a:lnTo>
                <a:lnTo>
                  <a:pt x="147362" y="7661"/>
                </a:lnTo>
                <a:lnTo>
                  <a:pt x="147362" y="3902"/>
                </a:lnTo>
                <a:close/>
                <a:moveTo>
                  <a:pt x="4068" y="7844"/>
                </a:moveTo>
                <a:lnTo>
                  <a:pt x="4068" y="11605"/>
                </a:lnTo>
                <a:lnTo>
                  <a:pt x="184" y="11605"/>
                </a:lnTo>
                <a:lnTo>
                  <a:pt x="184" y="7844"/>
                </a:lnTo>
                <a:close/>
                <a:moveTo>
                  <a:pt x="8043" y="7844"/>
                </a:moveTo>
                <a:lnTo>
                  <a:pt x="8043" y="11605"/>
                </a:lnTo>
                <a:lnTo>
                  <a:pt x="4252" y="11605"/>
                </a:lnTo>
                <a:lnTo>
                  <a:pt x="4252" y="7844"/>
                </a:lnTo>
                <a:close/>
                <a:moveTo>
                  <a:pt x="12018" y="7844"/>
                </a:moveTo>
                <a:lnTo>
                  <a:pt x="12018" y="11605"/>
                </a:lnTo>
                <a:lnTo>
                  <a:pt x="8227" y="11605"/>
                </a:lnTo>
                <a:lnTo>
                  <a:pt x="8227" y="7844"/>
                </a:lnTo>
                <a:close/>
                <a:moveTo>
                  <a:pt x="15993" y="7844"/>
                </a:moveTo>
                <a:lnTo>
                  <a:pt x="15993" y="11605"/>
                </a:lnTo>
                <a:lnTo>
                  <a:pt x="12202" y="11605"/>
                </a:lnTo>
                <a:lnTo>
                  <a:pt x="12202" y="7844"/>
                </a:lnTo>
                <a:close/>
                <a:moveTo>
                  <a:pt x="19968" y="7844"/>
                </a:moveTo>
                <a:lnTo>
                  <a:pt x="19968" y="11605"/>
                </a:lnTo>
                <a:lnTo>
                  <a:pt x="16177" y="11605"/>
                </a:lnTo>
                <a:lnTo>
                  <a:pt x="16177" y="7844"/>
                </a:lnTo>
                <a:close/>
                <a:moveTo>
                  <a:pt x="23944" y="7844"/>
                </a:moveTo>
                <a:lnTo>
                  <a:pt x="23944" y="11605"/>
                </a:lnTo>
                <a:lnTo>
                  <a:pt x="20153" y="11605"/>
                </a:lnTo>
                <a:lnTo>
                  <a:pt x="20153" y="7844"/>
                </a:lnTo>
                <a:close/>
                <a:moveTo>
                  <a:pt x="27919" y="7844"/>
                </a:moveTo>
                <a:lnTo>
                  <a:pt x="27919" y="11605"/>
                </a:lnTo>
                <a:lnTo>
                  <a:pt x="24129" y="11605"/>
                </a:lnTo>
                <a:lnTo>
                  <a:pt x="24129" y="7844"/>
                </a:lnTo>
                <a:close/>
                <a:moveTo>
                  <a:pt x="31895" y="7844"/>
                </a:moveTo>
                <a:lnTo>
                  <a:pt x="31895" y="11605"/>
                </a:lnTo>
                <a:lnTo>
                  <a:pt x="28104" y="11605"/>
                </a:lnTo>
                <a:lnTo>
                  <a:pt x="28104" y="7844"/>
                </a:lnTo>
                <a:close/>
                <a:moveTo>
                  <a:pt x="35870" y="7844"/>
                </a:moveTo>
                <a:lnTo>
                  <a:pt x="35870" y="11605"/>
                </a:lnTo>
                <a:lnTo>
                  <a:pt x="32079" y="11605"/>
                </a:lnTo>
                <a:lnTo>
                  <a:pt x="32079" y="7844"/>
                </a:lnTo>
                <a:close/>
                <a:moveTo>
                  <a:pt x="39845" y="7844"/>
                </a:moveTo>
                <a:lnTo>
                  <a:pt x="39845" y="11605"/>
                </a:lnTo>
                <a:lnTo>
                  <a:pt x="36054" y="11605"/>
                </a:lnTo>
                <a:lnTo>
                  <a:pt x="36054" y="7844"/>
                </a:lnTo>
                <a:close/>
                <a:moveTo>
                  <a:pt x="43821" y="7844"/>
                </a:moveTo>
                <a:lnTo>
                  <a:pt x="43821" y="11605"/>
                </a:lnTo>
                <a:lnTo>
                  <a:pt x="40029" y="11605"/>
                </a:lnTo>
                <a:lnTo>
                  <a:pt x="40029" y="7844"/>
                </a:lnTo>
                <a:close/>
                <a:moveTo>
                  <a:pt x="47796" y="7844"/>
                </a:moveTo>
                <a:lnTo>
                  <a:pt x="47796" y="11605"/>
                </a:lnTo>
                <a:lnTo>
                  <a:pt x="44005" y="11605"/>
                </a:lnTo>
                <a:lnTo>
                  <a:pt x="44005" y="7844"/>
                </a:lnTo>
                <a:close/>
                <a:moveTo>
                  <a:pt x="51771" y="7844"/>
                </a:moveTo>
                <a:lnTo>
                  <a:pt x="51771" y="11605"/>
                </a:lnTo>
                <a:lnTo>
                  <a:pt x="47980" y="11605"/>
                </a:lnTo>
                <a:lnTo>
                  <a:pt x="47980" y="7844"/>
                </a:lnTo>
                <a:close/>
                <a:moveTo>
                  <a:pt x="55746" y="7844"/>
                </a:moveTo>
                <a:lnTo>
                  <a:pt x="55746" y="11605"/>
                </a:lnTo>
                <a:lnTo>
                  <a:pt x="51956" y="11605"/>
                </a:lnTo>
                <a:lnTo>
                  <a:pt x="51956" y="7844"/>
                </a:lnTo>
                <a:close/>
                <a:moveTo>
                  <a:pt x="59721" y="7844"/>
                </a:moveTo>
                <a:lnTo>
                  <a:pt x="59721" y="11605"/>
                </a:lnTo>
                <a:lnTo>
                  <a:pt x="55931" y="11605"/>
                </a:lnTo>
                <a:lnTo>
                  <a:pt x="55931" y="7844"/>
                </a:lnTo>
                <a:close/>
                <a:moveTo>
                  <a:pt x="63696" y="7844"/>
                </a:moveTo>
                <a:lnTo>
                  <a:pt x="63696" y="11605"/>
                </a:lnTo>
                <a:lnTo>
                  <a:pt x="59906" y="11605"/>
                </a:lnTo>
                <a:lnTo>
                  <a:pt x="59906" y="7844"/>
                </a:lnTo>
                <a:close/>
                <a:moveTo>
                  <a:pt x="67672" y="7844"/>
                </a:moveTo>
                <a:lnTo>
                  <a:pt x="67672" y="11605"/>
                </a:lnTo>
                <a:lnTo>
                  <a:pt x="63881" y="11605"/>
                </a:lnTo>
                <a:lnTo>
                  <a:pt x="63881" y="7844"/>
                </a:lnTo>
                <a:close/>
                <a:moveTo>
                  <a:pt x="71648" y="7844"/>
                </a:moveTo>
                <a:lnTo>
                  <a:pt x="71648" y="11605"/>
                </a:lnTo>
                <a:lnTo>
                  <a:pt x="67857" y="11605"/>
                </a:lnTo>
                <a:lnTo>
                  <a:pt x="67857" y="7844"/>
                </a:lnTo>
                <a:close/>
                <a:moveTo>
                  <a:pt x="75623" y="7844"/>
                </a:moveTo>
                <a:lnTo>
                  <a:pt x="75623" y="11605"/>
                </a:lnTo>
                <a:lnTo>
                  <a:pt x="71832" y="11605"/>
                </a:lnTo>
                <a:lnTo>
                  <a:pt x="71832" y="7844"/>
                </a:lnTo>
                <a:close/>
                <a:moveTo>
                  <a:pt x="79598" y="7844"/>
                </a:moveTo>
                <a:lnTo>
                  <a:pt x="79598" y="11605"/>
                </a:lnTo>
                <a:lnTo>
                  <a:pt x="75807" y="11605"/>
                </a:lnTo>
                <a:lnTo>
                  <a:pt x="75807" y="7844"/>
                </a:lnTo>
                <a:close/>
                <a:moveTo>
                  <a:pt x="83573" y="7844"/>
                </a:moveTo>
                <a:lnTo>
                  <a:pt x="83573" y="11605"/>
                </a:lnTo>
                <a:lnTo>
                  <a:pt x="79782" y="11605"/>
                </a:lnTo>
                <a:lnTo>
                  <a:pt x="79782" y="7844"/>
                </a:lnTo>
                <a:close/>
                <a:moveTo>
                  <a:pt x="87549" y="7844"/>
                </a:moveTo>
                <a:lnTo>
                  <a:pt x="87549" y="11605"/>
                </a:lnTo>
                <a:lnTo>
                  <a:pt x="83757" y="11605"/>
                </a:lnTo>
                <a:lnTo>
                  <a:pt x="83757" y="7844"/>
                </a:lnTo>
                <a:close/>
                <a:moveTo>
                  <a:pt x="91524" y="7844"/>
                </a:moveTo>
                <a:lnTo>
                  <a:pt x="91524" y="11605"/>
                </a:lnTo>
                <a:lnTo>
                  <a:pt x="87733" y="11605"/>
                </a:lnTo>
                <a:lnTo>
                  <a:pt x="87733" y="7844"/>
                </a:lnTo>
                <a:close/>
                <a:moveTo>
                  <a:pt x="95499" y="7844"/>
                </a:moveTo>
                <a:lnTo>
                  <a:pt x="95499" y="11605"/>
                </a:lnTo>
                <a:lnTo>
                  <a:pt x="91708" y="11605"/>
                </a:lnTo>
                <a:lnTo>
                  <a:pt x="91708" y="7844"/>
                </a:lnTo>
                <a:close/>
                <a:moveTo>
                  <a:pt x="99474" y="7844"/>
                </a:moveTo>
                <a:lnTo>
                  <a:pt x="99474" y="11605"/>
                </a:lnTo>
                <a:lnTo>
                  <a:pt x="95684" y="11605"/>
                </a:lnTo>
                <a:lnTo>
                  <a:pt x="95684" y="7844"/>
                </a:lnTo>
                <a:close/>
                <a:moveTo>
                  <a:pt x="103449" y="7844"/>
                </a:moveTo>
                <a:lnTo>
                  <a:pt x="103449" y="11605"/>
                </a:lnTo>
                <a:lnTo>
                  <a:pt x="99659" y="11605"/>
                </a:lnTo>
                <a:lnTo>
                  <a:pt x="99659" y="7844"/>
                </a:lnTo>
                <a:close/>
                <a:moveTo>
                  <a:pt x="107424" y="7844"/>
                </a:moveTo>
                <a:lnTo>
                  <a:pt x="107424" y="11605"/>
                </a:lnTo>
                <a:lnTo>
                  <a:pt x="103634" y="11605"/>
                </a:lnTo>
                <a:lnTo>
                  <a:pt x="103634" y="7844"/>
                </a:lnTo>
                <a:close/>
                <a:moveTo>
                  <a:pt x="111400" y="7844"/>
                </a:moveTo>
                <a:lnTo>
                  <a:pt x="111400" y="11605"/>
                </a:lnTo>
                <a:lnTo>
                  <a:pt x="107609" y="11605"/>
                </a:lnTo>
                <a:lnTo>
                  <a:pt x="107609" y="7844"/>
                </a:lnTo>
                <a:close/>
                <a:moveTo>
                  <a:pt x="115376" y="7844"/>
                </a:moveTo>
                <a:lnTo>
                  <a:pt x="115376" y="11605"/>
                </a:lnTo>
                <a:lnTo>
                  <a:pt x="111585" y="11605"/>
                </a:lnTo>
                <a:lnTo>
                  <a:pt x="111585" y="7844"/>
                </a:lnTo>
                <a:close/>
                <a:moveTo>
                  <a:pt x="119351" y="7844"/>
                </a:moveTo>
                <a:lnTo>
                  <a:pt x="119351" y="11605"/>
                </a:lnTo>
                <a:lnTo>
                  <a:pt x="115560" y="11605"/>
                </a:lnTo>
                <a:lnTo>
                  <a:pt x="115560" y="7844"/>
                </a:lnTo>
                <a:close/>
                <a:moveTo>
                  <a:pt x="123326" y="7844"/>
                </a:moveTo>
                <a:lnTo>
                  <a:pt x="123326" y="11605"/>
                </a:lnTo>
                <a:lnTo>
                  <a:pt x="119535" y="11605"/>
                </a:lnTo>
                <a:lnTo>
                  <a:pt x="119535" y="7844"/>
                </a:lnTo>
                <a:close/>
                <a:moveTo>
                  <a:pt x="127301" y="7844"/>
                </a:moveTo>
                <a:lnTo>
                  <a:pt x="127301" y="11605"/>
                </a:lnTo>
                <a:lnTo>
                  <a:pt x="123510" y="11605"/>
                </a:lnTo>
                <a:lnTo>
                  <a:pt x="123510" y="7844"/>
                </a:lnTo>
                <a:close/>
                <a:moveTo>
                  <a:pt x="131277" y="7844"/>
                </a:moveTo>
                <a:lnTo>
                  <a:pt x="131277" y="11605"/>
                </a:lnTo>
                <a:lnTo>
                  <a:pt x="127485" y="11605"/>
                </a:lnTo>
                <a:lnTo>
                  <a:pt x="127485" y="7844"/>
                </a:lnTo>
                <a:close/>
                <a:moveTo>
                  <a:pt x="135252" y="7844"/>
                </a:moveTo>
                <a:lnTo>
                  <a:pt x="135252" y="11605"/>
                </a:lnTo>
                <a:lnTo>
                  <a:pt x="131461" y="11605"/>
                </a:lnTo>
                <a:lnTo>
                  <a:pt x="131461" y="7844"/>
                </a:lnTo>
                <a:close/>
                <a:moveTo>
                  <a:pt x="139227" y="7844"/>
                </a:moveTo>
                <a:lnTo>
                  <a:pt x="139227" y="11605"/>
                </a:lnTo>
                <a:lnTo>
                  <a:pt x="135436" y="11605"/>
                </a:lnTo>
                <a:lnTo>
                  <a:pt x="135436" y="7844"/>
                </a:lnTo>
                <a:close/>
                <a:moveTo>
                  <a:pt x="143202" y="7844"/>
                </a:moveTo>
                <a:lnTo>
                  <a:pt x="143202" y="11605"/>
                </a:lnTo>
                <a:lnTo>
                  <a:pt x="139411" y="11605"/>
                </a:lnTo>
                <a:lnTo>
                  <a:pt x="139411" y="7844"/>
                </a:lnTo>
                <a:close/>
                <a:moveTo>
                  <a:pt x="147177" y="7844"/>
                </a:moveTo>
                <a:lnTo>
                  <a:pt x="147177" y="11605"/>
                </a:lnTo>
                <a:lnTo>
                  <a:pt x="143387" y="11605"/>
                </a:lnTo>
                <a:lnTo>
                  <a:pt x="143387" y="7844"/>
                </a:lnTo>
                <a:close/>
                <a:moveTo>
                  <a:pt x="151224" y="7844"/>
                </a:moveTo>
                <a:lnTo>
                  <a:pt x="151224" y="11605"/>
                </a:lnTo>
                <a:lnTo>
                  <a:pt x="147362" y="11605"/>
                </a:lnTo>
                <a:lnTo>
                  <a:pt x="147362" y="7844"/>
                </a:lnTo>
                <a:close/>
                <a:moveTo>
                  <a:pt x="4068" y="11788"/>
                </a:moveTo>
                <a:lnTo>
                  <a:pt x="4068" y="15547"/>
                </a:lnTo>
                <a:lnTo>
                  <a:pt x="184" y="15547"/>
                </a:lnTo>
                <a:lnTo>
                  <a:pt x="184" y="11788"/>
                </a:lnTo>
                <a:close/>
                <a:moveTo>
                  <a:pt x="8043" y="11788"/>
                </a:moveTo>
                <a:lnTo>
                  <a:pt x="8043" y="15547"/>
                </a:lnTo>
                <a:lnTo>
                  <a:pt x="4252" y="15547"/>
                </a:lnTo>
                <a:lnTo>
                  <a:pt x="4252" y="11788"/>
                </a:lnTo>
                <a:close/>
                <a:moveTo>
                  <a:pt x="12018" y="11788"/>
                </a:moveTo>
                <a:lnTo>
                  <a:pt x="12018" y="15547"/>
                </a:lnTo>
                <a:lnTo>
                  <a:pt x="8227" y="15547"/>
                </a:lnTo>
                <a:lnTo>
                  <a:pt x="8227" y="11788"/>
                </a:lnTo>
                <a:close/>
                <a:moveTo>
                  <a:pt x="15993" y="11788"/>
                </a:moveTo>
                <a:lnTo>
                  <a:pt x="15993" y="15547"/>
                </a:lnTo>
                <a:lnTo>
                  <a:pt x="12202" y="15547"/>
                </a:lnTo>
                <a:lnTo>
                  <a:pt x="12202" y="11788"/>
                </a:lnTo>
                <a:close/>
                <a:moveTo>
                  <a:pt x="19968" y="11788"/>
                </a:moveTo>
                <a:lnTo>
                  <a:pt x="19968" y="15547"/>
                </a:lnTo>
                <a:lnTo>
                  <a:pt x="16177" y="15547"/>
                </a:lnTo>
                <a:lnTo>
                  <a:pt x="16177" y="11788"/>
                </a:lnTo>
                <a:close/>
                <a:moveTo>
                  <a:pt x="23944" y="11788"/>
                </a:moveTo>
                <a:lnTo>
                  <a:pt x="23944" y="15547"/>
                </a:lnTo>
                <a:lnTo>
                  <a:pt x="20153" y="15547"/>
                </a:lnTo>
                <a:lnTo>
                  <a:pt x="20153" y="11788"/>
                </a:lnTo>
                <a:close/>
                <a:moveTo>
                  <a:pt x="27919" y="11788"/>
                </a:moveTo>
                <a:lnTo>
                  <a:pt x="27919" y="15547"/>
                </a:lnTo>
                <a:lnTo>
                  <a:pt x="24129" y="15547"/>
                </a:lnTo>
                <a:lnTo>
                  <a:pt x="24129" y="11788"/>
                </a:lnTo>
                <a:close/>
                <a:moveTo>
                  <a:pt x="31895" y="11788"/>
                </a:moveTo>
                <a:lnTo>
                  <a:pt x="31895" y="15547"/>
                </a:lnTo>
                <a:lnTo>
                  <a:pt x="28104" y="15547"/>
                </a:lnTo>
                <a:lnTo>
                  <a:pt x="28104" y="11788"/>
                </a:lnTo>
                <a:close/>
                <a:moveTo>
                  <a:pt x="35870" y="11788"/>
                </a:moveTo>
                <a:lnTo>
                  <a:pt x="35870" y="15547"/>
                </a:lnTo>
                <a:lnTo>
                  <a:pt x="32079" y="15547"/>
                </a:lnTo>
                <a:lnTo>
                  <a:pt x="32079" y="11788"/>
                </a:lnTo>
                <a:close/>
                <a:moveTo>
                  <a:pt x="39845" y="11788"/>
                </a:moveTo>
                <a:lnTo>
                  <a:pt x="39845" y="15547"/>
                </a:lnTo>
                <a:lnTo>
                  <a:pt x="36054" y="15547"/>
                </a:lnTo>
                <a:lnTo>
                  <a:pt x="36054" y="11788"/>
                </a:lnTo>
                <a:close/>
                <a:moveTo>
                  <a:pt x="43821" y="11788"/>
                </a:moveTo>
                <a:lnTo>
                  <a:pt x="43821" y="15547"/>
                </a:lnTo>
                <a:lnTo>
                  <a:pt x="40029" y="15547"/>
                </a:lnTo>
                <a:lnTo>
                  <a:pt x="40029" y="11788"/>
                </a:lnTo>
                <a:close/>
                <a:moveTo>
                  <a:pt x="47796" y="11788"/>
                </a:moveTo>
                <a:lnTo>
                  <a:pt x="47796" y="15547"/>
                </a:lnTo>
                <a:lnTo>
                  <a:pt x="44005" y="15547"/>
                </a:lnTo>
                <a:lnTo>
                  <a:pt x="44005" y="11788"/>
                </a:lnTo>
                <a:close/>
                <a:moveTo>
                  <a:pt x="51771" y="11788"/>
                </a:moveTo>
                <a:lnTo>
                  <a:pt x="51771" y="15547"/>
                </a:lnTo>
                <a:lnTo>
                  <a:pt x="47980" y="15547"/>
                </a:lnTo>
                <a:lnTo>
                  <a:pt x="47980" y="11788"/>
                </a:lnTo>
                <a:close/>
                <a:moveTo>
                  <a:pt x="55746" y="11788"/>
                </a:moveTo>
                <a:lnTo>
                  <a:pt x="55746" y="15547"/>
                </a:lnTo>
                <a:lnTo>
                  <a:pt x="51956" y="15547"/>
                </a:lnTo>
                <a:lnTo>
                  <a:pt x="51956" y="11788"/>
                </a:lnTo>
                <a:close/>
                <a:moveTo>
                  <a:pt x="59721" y="11788"/>
                </a:moveTo>
                <a:lnTo>
                  <a:pt x="59721" y="15547"/>
                </a:lnTo>
                <a:lnTo>
                  <a:pt x="55931" y="15547"/>
                </a:lnTo>
                <a:lnTo>
                  <a:pt x="55931" y="11788"/>
                </a:lnTo>
                <a:close/>
                <a:moveTo>
                  <a:pt x="63696" y="11788"/>
                </a:moveTo>
                <a:lnTo>
                  <a:pt x="63696" y="15547"/>
                </a:lnTo>
                <a:lnTo>
                  <a:pt x="59906" y="15547"/>
                </a:lnTo>
                <a:lnTo>
                  <a:pt x="59906" y="11788"/>
                </a:lnTo>
                <a:close/>
                <a:moveTo>
                  <a:pt x="67672" y="11788"/>
                </a:moveTo>
                <a:lnTo>
                  <a:pt x="67672" y="15547"/>
                </a:lnTo>
                <a:lnTo>
                  <a:pt x="63881" y="15547"/>
                </a:lnTo>
                <a:lnTo>
                  <a:pt x="63881" y="11788"/>
                </a:lnTo>
                <a:close/>
                <a:moveTo>
                  <a:pt x="71648" y="11788"/>
                </a:moveTo>
                <a:lnTo>
                  <a:pt x="71648" y="15547"/>
                </a:lnTo>
                <a:lnTo>
                  <a:pt x="67857" y="15547"/>
                </a:lnTo>
                <a:lnTo>
                  <a:pt x="67857" y="11788"/>
                </a:lnTo>
                <a:close/>
                <a:moveTo>
                  <a:pt x="75623" y="11788"/>
                </a:moveTo>
                <a:lnTo>
                  <a:pt x="75623" y="15547"/>
                </a:lnTo>
                <a:lnTo>
                  <a:pt x="71832" y="15547"/>
                </a:lnTo>
                <a:lnTo>
                  <a:pt x="71832" y="11788"/>
                </a:lnTo>
                <a:close/>
                <a:moveTo>
                  <a:pt x="79598" y="11788"/>
                </a:moveTo>
                <a:lnTo>
                  <a:pt x="79598" y="15547"/>
                </a:lnTo>
                <a:lnTo>
                  <a:pt x="75807" y="15547"/>
                </a:lnTo>
                <a:lnTo>
                  <a:pt x="75807" y="11788"/>
                </a:lnTo>
                <a:close/>
                <a:moveTo>
                  <a:pt x="83573" y="11788"/>
                </a:moveTo>
                <a:lnTo>
                  <a:pt x="83573" y="15547"/>
                </a:lnTo>
                <a:lnTo>
                  <a:pt x="79782" y="15547"/>
                </a:lnTo>
                <a:lnTo>
                  <a:pt x="79782" y="11788"/>
                </a:lnTo>
                <a:close/>
                <a:moveTo>
                  <a:pt x="87549" y="11788"/>
                </a:moveTo>
                <a:lnTo>
                  <a:pt x="87549" y="15547"/>
                </a:lnTo>
                <a:lnTo>
                  <a:pt x="83757" y="15547"/>
                </a:lnTo>
                <a:lnTo>
                  <a:pt x="83757" y="11788"/>
                </a:lnTo>
                <a:close/>
                <a:moveTo>
                  <a:pt x="91524" y="11788"/>
                </a:moveTo>
                <a:lnTo>
                  <a:pt x="91524" y="15547"/>
                </a:lnTo>
                <a:lnTo>
                  <a:pt x="87733" y="15547"/>
                </a:lnTo>
                <a:lnTo>
                  <a:pt x="87733" y="11788"/>
                </a:lnTo>
                <a:close/>
                <a:moveTo>
                  <a:pt x="95499" y="11788"/>
                </a:moveTo>
                <a:lnTo>
                  <a:pt x="95499" y="15547"/>
                </a:lnTo>
                <a:lnTo>
                  <a:pt x="91708" y="15547"/>
                </a:lnTo>
                <a:lnTo>
                  <a:pt x="91708" y="11788"/>
                </a:lnTo>
                <a:close/>
                <a:moveTo>
                  <a:pt x="99474" y="11788"/>
                </a:moveTo>
                <a:lnTo>
                  <a:pt x="99474" y="15547"/>
                </a:lnTo>
                <a:lnTo>
                  <a:pt x="95684" y="15547"/>
                </a:lnTo>
                <a:lnTo>
                  <a:pt x="95684" y="11788"/>
                </a:lnTo>
                <a:close/>
                <a:moveTo>
                  <a:pt x="103449" y="11788"/>
                </a:moveTo>
                <a:lnTo>
                  <a:pt x="103449" y="15547"/>
                </a:lnTo>
                <a:lnTo>
                  <a:pt x="99659" y="15547"/>
                </a:lnTo>
                <a:lnTo>
                  <a:pt x="99659" y="11788"/>
                </a:lnTo>
                <a:close/>
                <a:moveTo>
                  <a:pt x="107424" y="11788"/>
                </a:moveTo>
                <a:lnTo>
                  <a:pt x="107424" y="15547"/>
                </a:lnTo>
                <a:lnTo>
                  <a:pt x="103634" y="15547"/>
                </a:lnTo>
                <a:lnTo>
                  <a:pt x="103634" y="11788"/>
                </a:lnTo>
                <a:close/>
                <a:moveTo>
                  <a:pt x="111400" y="11788"/>
                </a:moveTo>
                <a:lnTo>
                  <a:pt x="111400" y="15547"/>
                </a:lnTo>
                <a:lnTo>
                  <a:pt x="107609" y="15547"/>
                </a:lnTo>
                <a:lnTo>
                  <a:pt x="107609" y="11788"/>
                </a:lnTo>
                <a:close/>
                <a:moveTo>
                  <a:pt x="115376" y="11788"/>
                </a:moveTo>
                <a:lnTo>
                  <a:pt x="115376" y="15547"/>
                </a:lnTo>
                <a:lnTo>
                  <a:pt x="111585" y="15547"/>
                </a:lnTo>
                <a:lnTo>
                  <a:pt x="111585" y="11788"/>
                </a:lnTo>
                <a:close/>
                <a:moveTo>
                  <a:pt x="119351" y="11788"/>
                </a:moveTo>
                <a:lnTo>
                  <a:pt x="119351" y="15547"/>
                </a:lnTo>
                <a:lnTo>
                  <a:pt x="115560" y="15547"/>
                </a:lnTo>
                <a:lnTo>
                  <a:pt x="115560" y="11788"/>
                </a:lnTo>
                <a:close/>
                <a:moveTo>
                  <a:pt x="123326" y="11788"/>
                </a:moveTo>
                <a:lnTo>
                  <a:pt x="123326" y="15547"/>
                </a:lnTo>
                <a:lnTo>
                  <a:pt x="119535" y="15547"/>
                </a:lnTo>
                <a:lnTo>
                  <a:pt x="119535" y="11788"/>
                </a:lnTo>
                <a:close/>
                <a:moveTo>
                  <a:pt x="127301" y="11788"/>
                </a:moveTo>
                <a:lnTo>
                  <a:pt x="127301" y="15547"/>
                </a:lnTo>
                <a:lnTo>
                  <a:pt x="123510" y="15547"/>
                </a:lnTo>
                <a:lnTo>
                  <a:pt x="123510" y="11788"/>
                </a:lnTo>
                <a:close/>
                <a:moveTo>
                  <a:pt x="131277" y="11788"/>
                </a:moveTo>
                <a:lnTo>
                  <a:pt x="131277" y="15547"/>
                </a:lnTo>
                <a:lnTo>
                  <a:pt x="127485" y="15547"/>
                </a:lnTo>
                <a:lnTo>
                  <a:pt x="127485" y="11788"/>
                </a:lnTo>
                <a:close/>
                <a:moveTo>
                  <a:pt x="135252" y="11788"/>
                </a:moveTo>
                <a:lnTo>
                  <a:pt x="135252" y="15547"/>
                </a:lnTo>
                <a:lnTo>
                  <a:pt x="131461" y="15547"/>
                </a:lnTo>
                <a:lnTo>
                  <a:pt x="131461" y="11788"/>
                </a:lnTo>
                <a:close/>
                <a:moveTo>
                  <a:pt x="139227" y="11788"/>
                </a:moveTo>
                <a:lnTo>
                  <a:pt x="139227" y="15547"/>
                </a:lnTo>
                <a:lnTo>
                  <a:pt x="135436" y="15547"/>
                </a:lnTo>
                <a:lnTo>
                  <a:pt x="135436" y="11788"/>
                </a:lnTo>
                <a:close/>
                <a:moveTo>
                  <a:pt x="143202" y="11788"/>
                </a:moveTo>
                <a:lnTo>
                  <a:pt x="143202" y="15547"/>
                </a:lnTo>
                <a:lnTo>
                  <a:pt x="139411" y="15547"/>
                </a:lnTo>
                <a:lnTo>
                  <a:pt x="139411" y="11788"/>
                </a:lnTo>
                <a:close/>
                <a:moveTo>
                  <a:pt x="147177" y="11788"/>
                </a:moveTo>
                <a:lnTo>
                  <a:pt x="147177" y="15547"/>
                </a:lnTo>
                <a:lnTo>
                  <a:pt x="143387" y="15547"/>
                </a:lnTo>
                <a:lnTo>
                  <a:pt x="143387" y="11788"/>
                </a:lnTo>
                <a:close/>
                <a:moveTo>
                  <a:pt x="151224" y="11788"/>
                </a:moveTo>
                <a:lnTo>
                  <a:pt x="151224" y="15547"/>
                </a:lnTo>
                <a:lnTo>
                  <a:pt x="147362" y="15547"/>
                </a:lnTo>
                <a:lnTo>
                  <a:pt x="147362" y="11788"/>
                </a:lnTo>
                <a:close/>
                <a:moveTo>
                  <a:pt x="4068" y="15730"/>
                </a:moveTo>
                <a:lnTo>
                  <a:pt x="4068" y="19490"/>
                </a:lnTo>
                <a:lnTo>
                  <a:pt x="184" y="19490"/>
                </a:lnTo>
                <a:lnTo>
                  <a:pt x="184" y="15730"/>
                </a:lnTo>
                <a:close/>
                <a:moveTo>
                  <a:pt x="8043" y="15730"/>
                </a:moveTo>
                <a:lnTo>
                  <a:pt x="8043" y="19490"/>
                </a:lnTo>
                <a:lnTo>
                  <a:pt x="4252" y="19490"/>
                </a:lnTo>
                <a:lnTo>
                  <a:pt x="4252" y="15730"/>
                </a:lnTo>
                <a:close/>
                <a:moveTo>
                  <a:pt x="12018" y="15730"/>
                </a:moveTo>
                <a:lnTo>
                  <a:pt x="12018" y="19490"/>
                </a:lnTo>
                <a:lnTo>
                  <a:pt x="8227" y="19490"/>
                </a:lnTo>
                <a:lnTo>
                  <a:pt x="8227" y="15730"/>
                </a:lnTo>
                <a:close/>
                <a:moveTo>
                  <a:pt x="15993" y="15730"/>
                </a:moveTo>
                <a:lnTo>
                  <a:pt x="15993" y="19490"/>
                </a:lnTo>
                <a:lnTo>
                  <a:pt x="12202" y="19490"/>
                </a:lnTo>
                <a:lnTo>
                  <a:pt x="12202" y="15730"/>
                </a:lnTo>
                <a:close/>
                <a:moveTo>
                  <a:pt x="19968" y="15730"/>
                </a:moveTo>
                <a:lnTo>
                  <a:pt x="19968" y="19490"/>
                </a:lnTo>
                <a:lnTo>
                  <a:pt x="16177" y="19490"/>
                </a:lnTo>
                <a:lnTo>
                  <a:pt x="16177" y="15730"/>
                </a:lnTo>
                <a:close/>
                <a:moveTo>
                  <a:pt x="23944" y="15730"/>
                </a:moveTo>
                <a:lnTo>
                  <a:pt x="23944" y="19490"/>
                </a:lnTo>
                <a:lnTo>
                  <a:pt x="20153" y="19490"/>
                </a:lnTo>
                <a:lnTo>
                  <a:pt x="20153" y="15730"/>
                </a:lnTo>
                <a:close/>
                <a:moveTo>
                  <a:pt x="27919" y="15730"/>
                </a:moveTo>
                <a:lnTo>
                  <a:pt x="27919" y="19490"/>
                </a:lnTo>
                <a:lnTo>
                  <a:pt x="24129" y="19490"/>
                </a:lnTo>
                <a:lnTo>
                  <a:pt x="24129" y="15730"/>
                </a:lnTo>
                <a:close/>
                <a:moveTo>
                  <a:pt x="31895" y="15730"/>
                </a:moveTo>
                <a:lnTo>
                  <a:pt x="31895" y="19490"/>
                </a:lnTo>
                <a:lnTo>
                  <a:pt x="28104" y="19490"/>
                </a:lnTo>
                <a:lnTo>
                  <a:pt x="28104" y="15730"/>
                </a:lnTo>
                <a:close/>
                <a:moveTo>
                  <a:pt x="35870" y="15730"/>
                </a:moveTo>
                <a:lnTo>
                  <a:pt x="35870" y="19490"/>
                </a:lnTo>
                <a:lnTo>
                  <a:pt x="32079" y="19490"/>
                </a:lnTo>
                <a:lnTo>
                  <a:pt x="32079" y="15730"/>
                </a:lnTo>
                <a:close/>
                <a:moveTo>
                  <a:pt x="39845" y="15730"/>
                </a:moveTo>
                <a:lnTo>
                  <a:pt x="39845" y="19490"/>
                </a:lnTo>
                <a:lnTo>
                  <a:pt x="36054" y="19490"/>
                </a:lnTo>
                <a:lnTo>
                  <a:pt x="36054" y="15730"/>
                </a:lnTo>
                <a:close/>
                <a:moveTo>
                  <a:pt x="43821" y="15730"/>
                </a:moveTo>
                <a:lnTo>
                  <a:pt x="43821" y="19490"/>
                </a:lnTo>
                <a:lnTo>
                  <a:pt x="40029" y="19490"/>
                </a:lnTo>
                <a:lnTo>
                  <a:pt x="40029" y="15730"/>
                </a:lnTo>
                <a:close/>
                <a:moveTo>
                  <a:pt x="47796" y="15730"/>
                </a:moveTo>
                <a:lnTo>
                  <a:pt x="47796" y="19490"/>
                </a:lnTo>
                <a:lnTo>
                  <a:pt x="44005" y="19490"/>
                </a:lnTo>
                <a:lnTo>
                  <a:pt x="44005" y="15730"/>
                </a:lnTo>
                <a:close/>
                <a:moveTo>
                  <a:pt x="51771" y="15730"/>
                </a:moveTo>
                <a:lnTo>
                  <a:pt x="51771" y="19490"/>
                </a:lnTo>
                <a:lnTo>
                  <a:pt x="47980" y="19490"/>
                </a:lnTo>
                <a:lnTo>
                  <a:pt x="47980" y="15730"/>
                </a:lnTo>
                <a:close/>
                <a:moveTo>
                  <a:pt x="55746" y="15730"/>
                </a:moveTo>
                <a:lnTo>
                  <a:pt x="55746" y="19490"/>
                </a:lnTo>
                <a:lnTo>
                  <a:pt x="51956" y="19490"/>
                </a:lnTo>
                <a:lnTo>
                  <a:pt x="51956" y="15730"/>
                </a:lnTo>
                <a:close/>
                <a:moveTo>
                  <a:pt x="59721" y="15730"/>
                </a:moveTo>
                <a:lnTo>
                  <a:pt x="59721" y="19490"/>
                </a:lnTo>
                <a:lnTo>
                  <a:pt x="55931" y="19490"/>
                </a:lnTo>
                <a:lnTo>
                  <a:pt x="55931" y="15730"/>
                </a:lnTo>
                <a:close/>
                <a:moveTo>
                  <a:pt x="63696" y="15730"/>
                </a:moveTo>
                <a:lnTo>
                  <a:pt x="63696" y="19490"/>
                </a:lnTo>
                <a:lnTo>
                  <a:pt x="59906" y="19490"/>
                </a:lnTo>
                <a:lnTo>
                  <a:pt x="59906" y="15730"/>
                </a:lnTo>
                <a:close/>
                <a:moveTo>
                  <a:pt x="67672" y="15730"/>
                </a:moveTo>
                <a:lnTo>
                  <a:pt x="67672" y="19490"/>
                </a:lnTo>
                <a:lnTo>
                  <a:pt x="63881" y="19490"/>
                </a:lnTo>
                <a:lnTo>
                  <a:pt x="63881" y="15730"/>
                </a:lnTo>
                <a:close/>
                <a:moveTo>
                  <a:pt x="71648" y="15730"/>
                </a:moveTo>
                <a:lnTo>
                  <a:pt x="71648" y="19490"/>
                </a:lnTo>
                <a:lnTo>
                  <a:pt x="67857" y="19490"/>
                </a:lnTo>
                <a:lnTo>
                  <a:pt x="67857" y="15730"/>
                </a:lnTo>
                <a:close/>
                <a:moveTo>
                  <a:pt x="75623" y="15730"/>
                </a:moveTo>
                <a:lnTo>
                  <a:pt x="75623" y="19490"/>
                </a:lnTo>
                <a:lnTo>
                  <a:pt x="71832" y="19490"/>
                </a:lnTo>
                <a:lnTo>
                  <a:pt x="71832" y="15730"/>
                </a:lnTo>
                <a:close/>
                <a:moveTo>
                  <a:pt x="79598" y="15730"/>
                </a:moveTo>
                <a:lnTo>
                  <a:pt x="79598" y="19490"/>
                </a:lnTo>
                <a:lnTo>
                  <a:pt x="75807" y="19490"/>
                </a:lnTo>
                <a:lnTo>
                  <a:pt x="75807" y="15730"/>
                </a:lnTo>
                <a:close/>
                <a:moveTo>
                  <a:pt x="83573" y="15730"/>
                </a:moveTo>
                <a:lnTo>
                  <a:pt x="83573" y="19490"/>
                </a:lnTo>
                <a:lnTo>
                  <a:pt x="79782" y="19490"/>
                </a:lnTo>
                <a:lnTo>
                  <a:pt x="79782" y="15730"/>
                </a:lnTo>
                <a:close/>
                <a:moveTo>
                  <a:pt x="87549" y="15730"/>
                </a:moveTo>
                <a:lnTo>
                  <a:pt x="87549" y="19490"/>
                </a:lnTo>
                <a:lnTo>
                  <a:pt x="83757" y="19490"/>
                </a:lnTo>
                <a:lnTo>
                  <a:pt x="83757" y="15730"/>
                </a:lnTo>
                <a:close/>
                <a:moveTo>
                  <a:pt x="91524" y="15730"/>
                </a:moveTo>
                <a:lnTo>
                  <a:pt x="91524" y="19490"/>
                </a:lnTo>
                <a:lnTo>
                  <a:pt x="87733" y="19490"/>
                </a:lnTo>
                <a:lnTo>
                  <a:pt x="87733" y="15730"/>
                </a:lnTo>
                <a:close/>
                <a:moveTo>
                  <a:pt x="95499" y="15730"/>
                </a:moveTo>
                <a:lnTo>
                  <a:pt x="95499" y="19490"/>
                </a:lnTo>
                <a:lnTo>
                  <a:pt x="91708" y="19490"/>
                </a:lnTo>
                <a:lnTo>
                  <a:pt x="91708" y="15730"/>
                </a:lnTo>
                <a:close/>
                <a:moveTo>
                  <a:pt x="99474" y="15730"/>
                </a:moveTo>
                <a:lnTo>
                  <a:pt x="99474" y="19490"/>
                </a:lnTo>
                <a:lnTo>
                  <a:pt x="95684" y="19490"/>
                </a:lnTo>
                <a:lnTo>
                  <a:pt x="95684" y="15730"/>
                </a:lnTo>
                <a:close/>
                <a:moveTo>
                  <a:pt x="103449" y="15730"/>
                </a:moveTo>
                <a:lnTo>
                  <a:pt x="103449" y="19490"/>
                </a:lnTo>
                <a:lnTo>
                  <a:pt x="99659" y="19490"/>
                </a:lnTo>
                <a:lnTo>
                  <a:pt x="99659" y="15730"/>
                </a:lnTo>
                <a:close/>
                <a:moveTo>
                  <a:pt x="107424" y="15730"/>
                </a:moveTo>
                <a:lnTo>
                  <a:pt x="107424" y="19490"/>
                </a:lnTo>
                <a:lnTo>
                  <a:pt x="103634" y="19490"/>
                </a:lnTo>
                <a:lnTo>
                  <a:pt x="103634" y="15730"/>
                </a:lnTo>
                <a:close/>
                <a:moveTo>
                  <a:pt x="111400" y="15730"/>
                </a:moveTo>
                <a:lnTo>
                  <a:pt x="111400" y="19490"/>
                </a:lnTo>
                <a:lnTo>
                  <a:pt x="107609" y="19490"/>
                </a:lnTo>
                <a:lnTo>
                  <a:pt x="107609" y="15730"/>
                </a:lnTo>
                <a:close/>
                <a:moveTo>
                  <a:pt x="115376" y="15730"/>
                </a:moveTo>
                <a:lnTo>
                  <a:pt x="115376" y="19490"/>
                </a:lnTo>
                <a:lnTo>
                  <a:pt x="111585" y="19490"/>
                </a:lnTo>
                <a:lnTo>
                  <a:pt x="111585" y="15730"/>
                </a:lnTo>
                <a:close/>
                <a:moveTo>
                  <a:pt x="119351" y="15730"/>
                </a:moveTo>
                <a:lnTo>
                  <a:pt x="119351" y="19490"/>
                </a:lnTo>
                <a:lnTo>
                  <a:pt x="115560" y="19490"/>
                </a:lnTo>
                <a:lnTo>
                  <a:pt x="115560" y="15730"/>
                </a:lnTo>
                <a:close/>
                <a:moveTo>
                  <a:pt x="123326" y="15730"/>
                </a:moveTo>
                <a:lnTo>
                  <a:pt x="123326" y="19490"/>
                </a:lnTo>
                <a:lnTo>
                  <a:pt x="119535" y="19490"/>
                </a:lnTo>
                <a:lnTo>
                  <a:pt x="119535" y="15730"/>
                </a:lnTo>
                <a:close/>
                <a:moveTo>
                  <a:pt x="127301" y="15730"/>
                </a:moveTo>
                <a:lnTo>
                  <a:pt x="127301" y="19490"/>
                </a:lnTo>
                <a:lnTo>
                  <a:pt x="123510" y="19490"/>
                </a:lnTo>
                <a:lnTo>
                  <a:pt x="123510" y="15730"/>
                </a:lnTo>
                <a:close/>
                <a:moveTo>
                  <a:pt x="131277" y="15730"/>
                </a:moveTo>
                <a:lnTo>
                  <a:pt x="131277" y="19490"/>
                </a:lnTo>
                <a:lnTo>
                  <a:pt x="127485" y="19490"/>
                </a:lnTo>
                <a:lnTo>
                  <a:pt x="127485" y="15730"/>
                </a:lnTo>
                <a:close/>
                <a:moveTo>
                  <a:pt x="135252" y="15730"/>
                </a:moveTo>
                <a:lnTo>
                  <a:pt x="135252" y="19490"/>
                </a:lnTo>
                <a:lnTo>
                  <a:pt x="131461" y="19490"/>
                </a:lnTo>
                <a:lnTo>
                  <a:pt x="131461" y="15730"/>
                </a:lnTo>
                <a:close/>
                <a:moveTo>
                  <a:pt x="139227" y="15730"/>
                </a:moveTo>
                <a:lnTo>
                  <a:pt x="139227" y="19490"/>
                </a:lnTo>
                <a:lnTo>
                  <a:pt x="135436" y="19490"/>
                </a:lnTo>
                <a:lnTo>
                  <a:pt x="135436" y="15730"/>
                </a:lnTo>
                <a:close/>
                <a:moveTo>
                  <a:pt x="143202" y="15730"/>
                </a:moveTo>
                <a:lnTo>
                  <a:pt x="143202" y="19490"/>
                </a:lnTo>
                <a:lnTo>
                  <a:pt x="139411" y="19490"/>
                </a:lnTo>
                <a:lnTo>
                  <a:pt x="139411" y="15730"/>
                </a:lnTo>
                <a:close/>
                <a:moveTo>
                  <a:pt x="147177" y="15730"/>
                </a:moveTo>
                <a:lnTo>
                  <a:pt x="147177" y="19490"/>
                </a:lnTo>
                <a:lnTo>
                  <a:pt x="143387" y="19490"/>
                </a:lnTo>
                <a:lnTo>
                  <a:pt x="143387" y="15730"/>
                </a:lnTo>
                <a:close/>
                <a:moveTo>
                  <a:pt x="151224" y="15730"/>
                </a:moveTo>
                <a:lnTo>
                  <a:pt x="151224" y="19490"/>
                </a:lnTo>
                <a:lnTo>
                  <a:pt x="147362" y="19490"/>
                </a:lnTo>
                <a:lnTo>
                  <a:pt x="147362" y="15730"/>
                </a:lnTo>
                <a:close/>
                <a:moveTo>
                  <a:pt x="4068" y="19673"/>
                </a:moveTo>
                <a:lnTo>
                  <a:pt x="4068" y="23432"/>
                </a:lnTo>
                <a:lnTo>
                  <a:pt x="184" y="23432"/>
                </a:lnTo>
                <a:lnTo>
                  <a:pt x="184" y="19673"/>
                </a:lnTo>
                <a:close/>
                <a:moveTo>
                  <a:pt x="8043" y="19673"/>
                </a:moveTo>
                <a:lnTo>
                  <a:pt x="8043" y="23432"/>
                </a:lnTo>
                <a:lnTo>
                  <a:pt x="4252" y="23432"/>
                </a:lnTo>
                <a:lnTo>
                  <a:pt x="4252" y="19673"/>
                </a:lnTo>
                <a:close/>
                <a:moveTo>
                  <a:pt x="12018" y="19673"/>
                </a:moveTo>
                <a:lnTo>
                  <a:pt x="12018" y="23432"/>
                </a:lnTo>
                <a:lnTo>
                  <a:pt x="8227" y="23432"/>
                </a:lnTo>
                <a:lnTo>
                  <a:pt x="8227" y="19673"/>
                </a:lnTo>
                <a:close/>
                <a:moveTo>
                  <a:pt x="15993" y="19673"/>
                </a:moveTo>
                <a:lnTo>
                  <a:pt x="15993" y="23432"/>
                </a:lnTo>
                <a:lnTo>
                  <a:pt x="12202" y="23432"/>
                </a:lnTo>
                <a:lnTo>
                  <a:pt x="12202" y="19673"/>
                </a:lnTo>
                <a:close/>
                <a:moveTo>
                  <a:pt x="19968" y="19673"/>
                </a:moveTo>
                <a:lnTo>
                  <a:pt x="19968" y="23432"/>
                </a:lnTo>
                <a:lnTo>
                  <a:pt x="16177" y="23432"/>
                </a:lnTo>
                <a:lnTo>
                  <a:pt x="16177" y="19673"/>
                </a:lnTo>
                <a:close/>
                <a:moveTo>
                  <a:pt x="23944" y="19673"/>
                </a:moveTo>
                <a:lnTo>
                  <a:pt x="23944" y="23432"/>
                </a:lnTo>
                <a:lnTo>
                  <a:pt x="20153" y="23432"/>
                </a:lnTo>
                <a:lnTo>
                  <a:pt x="20153" y="19673"/>
                </a:lnTo>
                <a:close/>
                <a:moveTo>
                  <a:pt x="27919" y="19673"/>
                </a:moveTo>
                <a:lnTo>
                  <a:pt x="27919" y="23432"/>
                </a:lnTo>
                <a:lnTo>
                  <a:pt x="24129" y="23432"/>
                </a:lnTo>
                <a:lnTo>
                  <a:pt x="24129" y="19673"/>
                </a:lnTo>
                <a:close/>
                <a:moveTo>
                  <a:pt x="31895" y="19673"/>
                </a:moveTo>
                <a:lnTo>
                  <a:pt x="31895" y="23432"/>
                </a:lnTo>
                <a:lnTo>
                  <a:pt x="28104" y="23432"/>
                </a:lnTo>
                <a:lnTo>
                  <a:pt x="28104" y="19673"/>
                </a:lnTo>
                <a:close/>
                <a:moveTo>
                  <a:pt x="35870" y="19673"/>
                </a:moveTo>
                <a:lnTo>
                  <a:pt x="35870" y="23432"/>
                </a:lnTo>
                <a:lnTo>
                  <a:pt x="32079" y="23432"/>
                </a:lnTo>
                <a:lnTo>
                  <a:pt x="32079" y="19673"/>
                </a:lnTo>
                <a:close/>
                <a:moveTo>
                  <a:pt x="39845" y="19673"/>
                </a:moveTo>
                <a:lnTo>
                  <a:pt x="39845" y="23432"/>
                </a:lnTo>
                <a:lnTo>
                  <a:pt x="36054" y="23432"/>
                </a:lnTo>
                <a:lnTo>
                  <a:pt x="36054" y="19673"/>
                </a:lnTo>
                <a:close/>
                <a:moveTo>
                  <a:pt x="43821" y="19673"/>
                </a:moveTo>
                <a:lnTo>
                  <a:pt x="43821" y="23432"/>
                </a:lnTo>
                <a:lnTo>
                  <a:pt x="40029" y="23432"/>
                </a:lnTo>
                <a:lnTo>
                  <a:pt x="40029" y="19673"/>
                </a:lnTo>
                <a:close/>
                <a:moveTo>
                  <a:pt x="47796" y="19673"/>
                </a:moveTo>
                <a:lnTo>
                  <a:pt x="47796" y="23432"/>
                </a:lnTo>
                <a:lnTo>
                  <a:pt x="44005" y="23432"/>
                </a:lnTo>
                <a:lnTo>
                  <a:pt x="44005" y="19673"/>
                </a:lnTo>
                <a:close/>
                <a:moveTo>
                  <a:pt x="51771" y="19673"/>
                </a:moveTo>
                <a:lnTo>
                  <a:pt x="51771" y="23432"/>
                </a:lnTo>
                <a:lnTo>
                  <a:pt x="47980" y="23432"/>
                </a:lnTo>
                <a:lnTo>
                  <a:pt x="47980" y="19673"/>
                </a:lnTo>
                <a:close/>
                <a:moveTo>
                  <a:pt x="55746" y="19673"/>
                </a:moveTo>
                <a:lnTo>
                  <a:pt x="55746" y="23432"/>
                </a:lnTo>
                <a:lnTo>
                  <a:pt x="51956" y="23432"/>
                </a:lnTo>
                <a:lnTo>
                  <a:pt x="51956" y="19673"/>
                </a:lnTo>
                <a:close/>
                <a:moveTo>
                  <a:pt x="59721" y="19673"/>
                </a:moveTo>
                <a:lnTo>
                  <a:pt x="59721" y="23432"/>
                </a:lnTo>
                <a:lnTo>
                  <a:pt x="55931" y="23432"/>
                </a:lnTo>
                <a:lnTo>
                  <a:pt x="55931" y="19673"/>
                </a:lnTo>
                <a:close/>
                <a:moveTo>
                  <a:pt x="63696" y="19673"/>
                </a:moveTo>
                <a:lnTo>
                  <a:pt x="63696" y="23432"/>
                </a:lnTo>
                <a:lnTo>
                  <a:pt x="59906" y="23432"/>
                </a:lnTo>
                <a:lnTo>
                  <a:pt x="59906" y="19673"/>
                </a:lnTo>
                <a:close/>
                <a:moveTo>
                  <a:pt x="67672" y="19673"/>
                </a:moveTo>
                <a:lnTo>
                  <a:pt x="67672" y="23432"/>
                </a:lnTo>
                <a:lnTo>
                  <a:pt x="63881" y="23432"/>
                </a:lnTo>
                <a:lnTo>
                  <a:pt x="63881" y="19673"/>
                </a:lnTo>
                <a:close/>
                <a:moveTo>
                  <a:pt x="71648" y="19673"/>
                </a:moveTo>
                <a:lnTo>
                  <a:pt x="71648" y="23432"/>
                </a:lnTo>
                <a:lnTo>
                  <a:pt x="67857" y="23432"/>
                </a:lnTo>
                <a:lnTo>
                  <a:pt x="67857" y="19673"/>
                </a:lnTo>
                <a:close/>
                <a:moveTo>
                  <a:pt x="75623" y="19673"/>
                </a:moveTo>
                <a:lnTo>
                  <a:pt x="75623" y="23432"/>
                </a:lnTo>
                <a:lnTo>
                  <a:pt x="71832" y="23432"/>
                </a:lnTo>
                <a:lnTo>
                  <a:pt x="71832" y="19673"/>
                </a:lnTo>
                <a:close/>
                <a:moveTo>
                  <a:pt x="79598" y="19673"/>
                </a:moveTo>
                <a:lnTo>
                  <a:pt x="79598" y="23432"/>
                </a:lnTo>
                <a:lnTo>
                  <a:pt x="75807" y="23432"/>
                </a:lnTo>
                <a:lnTo>
                  <a:pt x="75807" y="19673"/>
                </a:lnTo>
                <a:close/>
                <a:moveTo>
                  <a:pt x="83573" y="19673"/>
                </a:moveTo>
                <a:lnTo>
                  <a:pt x="83573" y="23432"/>
                </a:lnTo>
                <a:lnTo>
                  <a:pt x="79782" y="23432"/>
                </a:lnTo>
                <a:lnTo>
                  <a:pt x="79782" y="19673"/>
                </a:lnTo>
                <a:close/>
                <a:moveTo>
                  <a:pt x="87549" y="19673"/>
                </a:moveTo>
                <a:lnTo>
                  <a:pt x="87549" y="23432"/>
                </a:lnTo>
                <a:lnTo>
                  <a:pt x="83757" y="23432"/>
                </a:lnTo>
                <a:lnTo>
                  <a:pt x="83757" y="19673"/>
                </a:lnTo>
                <a:close/>
                <a:moveTo>
                  <a:pt x="91524" y="19673"/>
                </a:moveTo>
                <a:lnTo>
                  <a:pt x="91524" y="23432"/>
                </a:lnTo>
                <a:lnTo>
                  <a:pt x="87733" y="23432"/>
                </a:lnTo>
                <a:lnTo>
                  <a:pt x="87733" y="19673"/>
                </a:lnTo>
                <a:close/>
                <a:moveTo>
                  <a:pt x="95499" y="19673"/>
                </a:moveTo>
                <a:lnTo>
                  <a:pt x="95499" y="23432"/>
                </a:lnTo>
                <a:lnTo>
                  <a:pt x="91708" y="23432"/>
                </a:lnTo>
                <a:lnTo>
                  <a:pt x="91708" y="19673"/>
                </a:lnTo>
                <a:close/>
                <a:moveTo>
                  <a:pt x="99474" y="19673"/>
                </a:moveTo>
                <a:lnTo>
                  <a:pt x="99474" y="23432"/>
                </a:lnTo>
                <a:lnTo>
                  <a:pt x="95684" y="23432"/>
                </a:lnTo>
                <a:lnTo>
                  <a:pt x="95684" y="19673"/>
                </a:lnTo>
                <a:close/>
                <a:moveTo>
                  <a:pt x="103449" y="19673"/>
                </a:moveTo>
                <a:lnTo>
                  <a:pt x="103449" y="23432"/>
                </a:lnTo>
                <a:lnTo>
                  <a:pt x="99659" y="23432"/>
                </a:lnTo>
                <a:lnTo>
                  <a:pt x="99659" y="19673"/>
                </a:lnTo>
                <a:close/>
                <a:moveTo>
                  <a:pt x="107424" y="19673"/>
                </a:moveTo>
                <a:lnTo>
                  <a:pt x="107424" y="23432"/>
                </a:lnTo>
                <a:lnTo>
                  <a:pt x="103634" y="23432"/>
                </a:lnTo>
                <a:lnTo>
                  <a:pt x="103634" y="19673"/>
                </a:lnTo>
                <a:close/>
                <a:moveTo>
                  <a:pt x="111400" y="19673"/>
                </a:moveTo>
                <a:lnTo>
                  <a:pt x="111400" y="23432"/>
                </a:lnTo>
                <a:lnTo>
                  <a:pt x="107609" y="23432"/>
                </a:lnTo>
                <a:lnTo>
                  <a:pt x="107609" y="19673"/>
                </a:lnTo>
                <a:close/>
                <a:moveTo>
                  <a:pt x="115376" y="19673"/>
                </a:moveTo>
                <a:lnTo>
                  <a:pt x="115376" y="23432"/>
                </a:lnTo>
                <a:lnTo>
                  <a:pt x="111585" y="23432"/>
                </a:lnTo>
                <a:lnTo>
                  <a:pt x="111585" y="19673"/>
                </a:lnTo>
                <a:close/>
                <a:moveTo>
                  <a:pt x="119351" y="19673"/>
                </a:moveTo>
                <a:lnTo>
                  <a:pt x="119351" y="23432"/>
                </a:lnTo>
                <a:lnTo>
                  <a:pt x="115560" y="23432"/>
                </a:lnTo>
                <a:lnTo>
                  <a:pt x="115560" y="19673"/>
                </a:lnTo>
                <a:close/>
                <a:moveTo>
                  <a:pt x="123326" y="19673"/>
                </a:moveTo>
                <a:lnTo>
                  <a:pt x="123326" y="23432"/>
                </a:lnTo>
                <a:lnTo>
                  <a:pt x="119535" y="23432"/>
                </a:lnTo>
                <a:lnTo>
                  <a:pt x="119535" y="19673"/>
                </a:lnTo>
                <a:close/>
                <a:moveTo>
                  <a:pt x="127301" y="19673"/>
                </a:moveTo>
                <a:lnTo>
                  <a:pt x="127301" y="23432"/>
                </a:lnTo>
                <a:lnTo>
                  <a:pt x="123510" y="23432"/>
                </a:lnTo>
                <a:lnTo>
                  <a:pt x="123510" y="19673"/>
                </a:lnTo>
                <a:close/>
                <a:moveTo>
                  <a:pt x="131277" y="19673"/>
                </a:moveTo>
                <a:lnTo>
                  <a:pt x="131277" y="23432"/>
                </a:lnTo>
                <a:lnTo>
                  <a:pt x="127485" y="23432"/>
                </a:lnTo>
                <a:lnTo>
                  <a:pt x="127485" y="19673"/>
                </a:lnTo>
                <a:close/>
                <a:moveTo>
                  <a:pt x="135252" y="19673"/>
                </a:moveTo>
                <a:lnTo>
                  <a:pt x="135252" y="23432"/>
                </a:lnTo>
                <a:lnTo>
                  <a:pt x="131461" y="23432"/>
                </a:lnTo>
                <a:lnTo>
                  <a:pt x="131461" y="19673"/>
                </a:lnTo>
                <a:close/>
                <a:moveTo>
                  <a:pt x="139227" y="19673"/>
                </a:moveTo>
                <a:lnTo>
                  <a:pt x="139227" y="23432"/>
                </a:lnTo>
                <a:lnTo>
                  <a:pt x="135436" y="23432"/>
                </a:lnTo>
                <a:lnTo>
                  <a:pt x="135436" y="19673"/>
                </a:lnTo>
                <a:close/>
                <a:moveTo>
                  <a:pt x="143202" y="19673"/>
                </a:moveTo>
                <a:lnTo>
                  <a:pt x="143202" y="23432"/>
                </a:lnTo>
                <a:lnTo>
                  <a:pt x="139411" y="23432"/>
                </a:lnTo>
                <a:lnTo>
                  <a:pt x="139411" y="19673"/>
                </a:lnTo>
                <a:close/>
                <a:moveTo>
                  <a:pt x="147177" y="19673"/>
                </a:moveTo>
                <a:lnTo>
                  <a:pt x="147177" y="23432"/>
                </a:lnTo>
                <a:lnTo>
                  <a:pt x="143387" y="23432"/>
                </a:lnTo>
                <a:lnTo>
                  <a:pt x="143387" y="19673"/>
                </a:lnTo>
                <a:close/>
                <a:moveTo>
                  <a:pt x="151224" y="19673"/>
                </a:moveTo>
                <a:lnTo>
                  <a:pt x="151224" y="23432"/>
                </a:lnTo>
                <a:lnTo>
                  <a:pt x="147362" y="23432"/>
                </a:lnTo>
                <a:lnTo>
                  <a:pt x="147362" y="19673"/>
                </a:lnTo>
                <a:close/>
                <a:moveTo>
                  <a:pt x="4068" y="23615"/>
                </a:moveTo>
                <a:lnTo>
                  <a:pt x="4068" y="27376"/>
                </a:lnTo>
                <a:lnTo>
                  <a:pt x="184" y="27376"/>
                </a:lnTo>
                <a:lnTo>
                  <a:pt x="184" y="23615"/>
                </a:lnTo>
                <a:close/>
                <a:moveTo>
                  <a:pt x="8043" y="23615"/>
                </a:moveTo>
                <a:lnTo>
                  <a:pt x="8043" y="27376"/>
                </a:lnTo>
                <a:lnTo>
                  <a:pt x="4252" y="27376"/>
                </a:lnTo>
                <a:lnTo>
                  <a:pt x="4252" y="23615"/>
                </a:lnTo>
                <a:close/>
                <a:moveTo>
                  <a:pt x="12018" y="23615"/>
                </a:moveTo>
                <a:lnTo>
                  <a:pt x="12018" y="27376"/>
                </a:lnTo>
                <a:lnTo>
                  <a:pt x="8227" y="27376"/>
                </a:lnTo>
                <a:lnTo>
                  <a:pt x="8227" y="23615"/>
                </a:lnTo>
                <a:close/>
                <a:moveTo>
                  <a:pt x="15993" y="23615"/>
                </a:moveTo>
                <a:lnTo>
                  <a:pt x="15993" y="27376"/>
                </a:lnTo>
                <a:lnTo>
                  <a:pt x="12202" y="27376"/>
                </a:lnTo>
                <a:lnTo>
                  <a:pt x="12202" y="23615"/>
                </a:lnTo>
                <a:close/>
                <a:moveTo>
                  <a:pt x="19968" y="23615"/>
                </a:moveTo>
                <a:lnTo>
                  <a:pt x="19968" y="27376"/>
                </a:lnTo>
                <a:lnTo>
                  <a:pt x="16177" y="27376"/>
                </a:lnTo>
                <a:lnTo>
                  <a:pt x="16177" y="23615"/>
                </a:lnTo>
                <a:close/>
                <a:moveTo>
                  <a:pt x="23944" y="23615"/>
                </a:moveTo>
                <a:lnTo>
                  <a:pt x="23944" y="27376"/>
                </a:lnTo>
                <a:lnTo>
                  <a:pt x="20153" y="27376"/>
                </a:lnTo>
                <a:lnTo>
                  <a:pt x="20153" y="23615"/>
                </a:lnTo>
                <a:close/>
                <a:moveTo>
                  <a:pt x="27919" y="23615"/>
                </a:moveTo>
                <a:lnTo>
                  <a:pt x="27919" y="27376"/>
                </a:lnTo>
                <a:lnTo>
                  <a:pt x="24129" y="27376"/>
                </a:lnTo>
                <a:lnTo>
                  <a:pt x="24129" y="23615"/>
                </a:lnTo>
                <a:close/>
                <a:moveTo>
                  <a:pt x="31895" y="23615"/>
                </a:moveTo>
                <a:lnTo>
                  <a:pt x="31895" y="27376"/>
                </a:lnTo>
                <a:lnTo>
                  <a:pt x="28104" y="27376"/>
                </a:lnTo>
                <a:lnTo>
                  <a:pt x="28104" y="23615"/>
                </a:lnTo>
                <a:close/>
                <a:moveTo>
                  <a:pt x="35870" y="23615"/>
                </a:moveTo>
                <a:lnTo>
                  <a:pt x="35870" y="27376"/>
                </a:lnTo>
                <a:lnTo>
                  <a:pt x="32079" y="27376"/>
                </a:lnTo>
                <a:lnTo>
                  <a:pt x="32079" y="23615"/>
                </a:lnTo>
                <a:close/>
                <a:moveTo>
                  <a:pt x="39845" y="23615"/>
                </a:moveTo>
                <a:lnTo>
                  <a:pt x="39845" y="27376"/>
                </a:lnTo>
                <a:lnTo>
                  <a:pt x="36054" y="27376"/>
                </a:lnTo>
                <a:lnTo>
                  <a:pt x="36054" y="23615"/>
                </a:lnTo>
                <a:close/>
                <a:moveTo>
                  <a:pt x="43821" y="23615"/>
                </a:moveTo>
                <a:lnTo>
                  <a:pt x="43821" y="27376"/>
                </a:lnTo>
                <a:lnTo>
                  <a:pt x="40029" y="27376"/>
                </a:lnTo>
                <a:lnTo>
                  <a:pt x="40029" y="23615"/>
                </a:lnTo>
                <a:close/>
                <a:moveTo>
                  <a:pt x="47796" y="23615"/>
                </a:moveTo>
                <a:lnTo>
                  <a:pt x="47796" y="27376"/>
                </a:lnTo>
                <a:lnTo>
                  <a:pt x="44005" y="27376"/>
                </a:lnTo>
                <a:lnTo>
                  <a:pt x="44005" y="23615"/>
                </a:lnTo>
                <a:close/>
                <a:moveTo>
                  <a:pt x="51771" y="23615"/>
                </a:moveTo>
                <a:lnTo>
                  <a:pt x="51771" y="27376"/>
                </a:lnTo>
                <a:lnTo>
                  <a:pt x="47980" y="27376"/>
                </a:lnTo>
                <a:lnTo>
                  <a:pt x="47980" y="23615"/>
                </a:lnTo>
                <a:close/>
                <a:moveTo>
                  <a:pt x="55746" y="23615"/>
                </a:moveTo>
                <a:lnTo>
                  <a:pt x="55746" y="27376"/>
                </a:lnTo>
                <a:lnTo>
                  <a:pt x="51956" y="27376"/>
                </a:lnTo>
                <a:lnTo>
                  <a:pt x="51956" y="23615"/>
                </a:lnTo>
                <a:close/>
                <a:moveTo>
                  <a:pt x="59721" y="23615"/>
                </a:moveTo>
                <a:lnTo>
                  <a:pt x="59721" y="27376"/>
                </a:lnTo>
                <a:lnTo>
                  <a:pt x="55931" y="27376"/>
                </a:lnTo>
                <a:lnTo>
                  <a:pt x="55931" y="23615"/>
                </a:lnTo>
                <a:close/>
                <a:moveTo>
                  <a:pt x="63696" y="23615"/>
                </a:moveTo>
                <a:lnTo>
                  <a:pt x="63696" y="27376"/>
                </a:lnTo>
                <a:lnTo>
                  <a:pt x="59906" y="27376"/>
                </a:lnTo>
                <a:lnTo>
                  <a:pt x="59906" y="23615"/>
                </a:lnTo>
                <a:close/>
                <a:moveTo>
                  <a:pt x="67672" y="23615"/>
                </a:moveTo>
                <a:lnTo>
                  <a:pt x="67672" y="27376"/>
                </a:lnTo>
                <a:lnTo>
                  <a:pt x="63881" y="27376"/>
                </a:lnTo>
                <a:lnTo>
                  <a:pt x="63881" y="23615"/>
                </a:lnTo>
                <a:close/>
                <a:moveTo>
                  <a:pt x="71648" y="23615"/>
                </a:moveTo>
                <a:lnTo>
                  <a:pt x="71648" y="27376"/>
                </a:lnTo>
                <a:lnTo>
                  <a:pt x="67857" y="27376"/>
                </a:lnTo>
                <a:lnTo>
                  <a:pt x="67857" y="23615"/>
                </a:lnTo>
                <a:close/>
                <a:moveTo>
                  <a:pt x="75623" y="23615"/>
                </a:moveTo>
                <a:lnTo>
                  <a:pt x="75623" y="27376"/>
                </a:lnTo>
                <a:lnTo>
                  <a:pt x="71832" y="27376"/>
                </a:lnTo>
                <a:lnTo>
                  <a:pt x="71832" y="23615"/>
                </a:lnTo>
                <a:close/>
                <a:moveTo>
                  <a:pt x="79598" y="23615"/>
                </a:moveTo>
                <a:lnTo>
                  <a:pt x="79598" y="27376"/>
                </a:lnTo>
                <a:lnTo>
                  <a:pt x="75807" y="27376"/>
                </a:lnTo>
                <a:lnTo>
                  <a:pt x="75807" y="23615"/>
                </a:lnTo>
                <a:close/>
                <a:moveTo>
                  <a:pt x="83573" y="23615"/>
                </a:moveTo>
                <a:lnTo>
                  <a:pt x="83573" y="27376"/>
                </a:lnTo>
                <a:lnTo>
                  <a:pt x="79782" y="27376"/>
                </a:lnTo>
                <a:lnTo>
                  <a:pt x="79782" y="23615"/>
                </a:lnTo>
                <a:close/>
                <a:moveTo>
                  <a:pt x="87549" y="23615"/>
                </a:moveTo>
                <a:lnTo>
                  <a:pt x="87549" y="27376"/>
                </a:lnTo>
                <a:lnTo>
                  <a:pt x="83757" y="27376"/>
                </a:lnTo>
                <a:lnTo>
                  <a:pt x="83757" y="23615"/>
                </a:lnTo>
                <a:close/>
                <a:moveTo>
                  <a:pt x="91524" y="23615"/>
                </a:moveTo>
                <a:lnTo>
                  <a:pt x="91524" y="27376"/>
                </a:lnTo>
                <a:lnTo>
                  <a:pt x="87733" y="27376"/>
                </a:lnTo>
                <a:lnTo>
                  <a:pt x="87733" y="23615"/>
                </a:lnTo>
                <a:close/>
                <a:moveTo>
                  <a:pt x="95499" y="23615"/>
                </a:moveTo>
                <a:lnTo>
                  <a:pt x="95499" y="27376"/>
                </a:lnTo>
                <a:lnTo>
                  <a:pt x="91708" y="27376"/>
                </a:lnTo>
                <a:lnTo>
                  <a:pt x="91708" y="23615"/>
                </a:lnTo>
                <a:close/>
                <a:moveTo>
                  <a:pt x="99474" y="23615"/>
                </a:moveTo>
                <a:lnTo>
                  <a:pt x="99474" y="27376"/>
                </a:lnTo>
                <a:lnTo>
                  <a:pt x="95684" y="27376"/>
                </a:lnTo>
                <a:lnTo>
                  <a:pt x="95684" y="23615"/>
                </a:lnTo>
                <a:close/>
                <a:moveTo>
                  <a:pt x="103449" y="23615"/>
                </a:moveTo>
                <a:lnTo>
                  <a:pt x="103449" y="27376"/>
                </a:lnTo>
                <a:lnTo>
                  <a:pt x="99659" y="27376"/>
                </a:lnTo>
                <a:lnTo>
                  <a:pt x="99659" y="23615"/>
                </a:lnTo>
                <a:close/>
                <a:moveTo>
                  <a:pt x="107424" y="23615"/>
                </a:moveTo>
                <a:lnTo>
                  <a:pt x="107424" y="27376"/>
                </a:lnTo>
                <a:lnTo>
                  <a:pt x="103634" y="27376"/>
                </a:lnTo>
                <a:lnTo>
                  <a:pt x="103634" y="23615"/>
                </a:lnTo>
                <a:close/>
                <a:moveTo>
                  <a:pt x="111400" y="23615"/>
                </a:moveTo>
                <a:lnTo>
                  <a:pt x="111400" y="27376"/>
                </a:lnTo>
                <a:lnTo>
                  <a:pt x="107609" y="27376"/>
                </a:lnTo>
                <a:lnTo>
                  <a:pt x="107609" y="23615"/>
                </a:lnTo>
                <a:close/>
                <a:moveTo>
                  <a:pt x="115376" y="23615"/>
                </a:moveTo>
                <a:lnTo>
                  <a:pt x="115376" y="27376"/>
                </a:lnTo>
                <a:lnTo>
                  <a:pt x="111585" y="27376"/>
                </a:lnTo>
                <a:lnTo>
                  <a:pt x="111585" y="23615"/>
                </a:lnTo>
                <a:close/>
                <a:moveTo>
                  <a:pt x="119351" y="23615"/>
                </a:moveTo>
                <a:lnTo>
                  <a:pt x="119351" y="27376"/>
                </a:lnTo>
                <a:lnTo>
                  <a:pt x="115560" y="27376"/>
                </a:lnTo>
                <a:lnTo>
                  <a:pt x="115560" y="23615"/>
                </a:lnTo>
                <a:close/>
                <a:moveTo>
                  <a:pt x="123326" y="23615"/>
                </a:moveTo>
                <a:lnTo>
                  <a:pt x="123326" y="27376"/>
                </a:lnTo>
                <a:lnTo>
                  <a:pt x="119535" y="27376"/>
                </a:lnTo>
                <a:lnTo>
                  <a:pt x="119535" y="23615"/>
                </a:lnTo>
                <a:close/>
                <a:moveTo>
                  <a:pt x="127301" y="23615"/>
                </a:moveTo>
                <a:lnTo>
                  <a:pt x="127301" y="27376"/>
                </a:lnTo>
                <a:lnTo>
                  <a:pt x="123510" y="27376"/>
                </a:lnTo>
                <a:lnTo>
                  <a:pt x="123510" y="23615"/>
                </a:lnTo>
                <a:close/>
                <a:moveTo>
                  <a:pt x="131277" y="23615"/>
                </a:moveTo>
                <a:lnTo>
                  <a:pt x="131277" y="27376"/>
                </a:lnTo>
                <a:lnTo>
                  <a:pt x="127485" y="27376"/>
                </a:lnTo>
                <a:lnTo>
                  <a:pt x="127485" y="23615"/>
                </a:lnTo>
                <a:close/>
                <a:moveTo>
                  <a:pt x="135252" y="23615"/>
                </a:moveTo>
                <a:lnTo>
                  <a:pt x="135252" y="27376"/>
                </a:lnTo>
                <a:lnTo>
                  <a:pt x="131461" y="27376"/>
                </a:lnTo>
                <a:lnTo>
                  <a:pt x="131461" y="23615"/>
                </a:lnTo>
                <a:close/>
                <a:moveTo>
                  <a:pt x="139227" y="23615"/>
                </a:moveTo>
                <a:lnTo>
                  <a:pt x="139227" y="27376"/>
                </a:lnTo>
                <a:lnTo>
                  <a:pt x="135436" y="27376"/>
                </a:lnTo>
                <a:lnTo>
                  <a:pt x="135436" y="23615"/>
                </a:lnTo>
                <a:close/>
                <a:moveTo>
                  <a:pt x="143202" y="23615"/>
                </a:moveTo>
                <a:lnTo>
                  <a:pt x="143202" y="27376"/>
                </a:lnTo>
                <a:lnTo>
                  <a:pt x="139411" y="27376"/>
                </a:lnTo>
                <a:lnTo>
                  <a:pt x="139411" y="23615"/>
                </a:lnTo>
                <a:close/>
                <a:moveTo>
                  <a:pt x="147177" y="23615"/>
                </a:moveTo>
                <a:lnTo>
                  <a:pt x="147177" y="27376"/>
                </a:lnTo>
                <a:lnTo>
                  <a:pt x="143387" y="27376"/>
                </a:lnTo>
                <a:lnTo>
                  <a:pt x="143387" y="23615"/>
                </a:lnTo>
                <a:close/>
                <a:moveTo>
                  <a:pt x="151224" y="23615"/>
                </a:moveTo>
                <a:lnTo>
                  <a:pt x="151224" y="27376"/>
                </a:lnTo>
                <a:lnTo>
                  <a:pt x="147362" y="27376"/>
                </a:lnTo>
                <a:lnTo>
                  <a:pt x="147362" y="23615"/>
                </a:lnTo>
                <a:close/>
                <a:moveTo>
                  <a:pt x="4068" y="27559"/>
                </a:moveTo>
                <a:lnTo>
                  <a:pt x="4068" y="31318"/>
                </a:lnTo>
                <a:lnTo>
                  <a:pt x="184" y="31318"/>
                </a:lnTo>
                <a:lnTo>
                  <a:pt x="184" y="27559"/>
                </a:lnTo>
                <a:close/>
                <a:moveTo>
                  <a:pt x="8043" y="27559"/>
                </a:moveTo>
                <a:lnTo>
                  <a:pt x="8043" y="31318"/>
                </a:lnTo>
                <a:lnTo>
                  <a:pt x="4252" y="31318"/>
                </a:lnTo>
                <a:lnTo>
                  <a:pt x="4252" y="27559"/>
                </a:lnTo>
                <a:close/>
                <a:moveTo>
                  <a:pt x="12018" y="27559"/>
                </a:moveTo>
                <a:lnTo>
                  <a:pt x="12018" y="31318"/>
                </a:lnTo>
                <a:lnTo>
                  <a:pt x="8227" y="31318"/>
                </a:lnTo>
                <a:lnTo>
                  <a:pt x="8227" y="27559"/>
                </a:lnTo>
                <a:close/>
                <a:moveTo>
                  <a:pt x="15993" y="27559"/>
                </a:moveTo>
                <a:lnTo>
                  <a:pt x="15993" y="31318"/>
                </a:lnTo>
                <a:lnTo>
                  <a:pt x="12202" y="31318"/>
                </a:lnTo>
                <a:lnTo>
                  <a:pt x="12202" y="27559"/>
                </a:lnTo>
                <a:close/>
                <a:moveTo>
                  <a:pt x="19968" y="27559"/>
                </a:moveTo>
                <a:lnTo>
                  <a:pt x="19968" y="31318"/>
                </a:lnTo>
                <a:lnTo>
                  <a:pt x="16177" y="31318"/>
                </a:lnTo>
                <a:lnTo>
                  <a:pt x="16177" y="27559"/>
                </a:lnTo>
                <a:close/>
                <a:moveTo>
                  <a:pt x="23944" y="27559"/>
                </a:moveTo>
                <a:lnTo>
                  <a:pt x="23944" y="31318"/>
                </a:lnTo>
                <a:lnTo>
                  <a:pt x="20153" y="31318"/>
                </a:lnTo>
                <a:lnTo>
                  <a:pt x="20153" y="27559"/>
                </a:lnTo>
                <a:close/>
                <a:moveTo>
                  <a:pt x="27919" y="27559"/>
                </a:moveTo>
                <a:lnTo>
                  <a:pt x="27919" y="31318"/>
                </a:lnTo>
                <a:lnTo>
                  <a:pt x="24129" y="31318"/>
                </a:lnTo>
                <a:lnTo>
                  <a:pt x="24129" y="27559"/>
                </a:lnTo>
                <a:close/>
                <a:moveTo>
                  <a:pt x="31895" y="27559"/>
                </a:moveTo>
                <a:lnTo>
                  <a:pt x="31895" y="31318"/>
                </a:lnTo>
                <a:lnTo>
                  <a:pt x="28104" y="31318"/>
                </a:lnTo>
                <a:lnTo>
                  <a:pt x="28104" y="27559"/>
                </a:lnTo>
                <a:close/>
                <a:moveTo>
                  <a:pt x="35870" y="27559"/>
                </a:moveTo>
                <a:lnTo>
                  <a:pt x="35870" y="31318"/>
                </a:lnTo>
                <a:lnTo>
                  <a:pt x="32079" y="31318"/>
                </a:lnTo>
                <a:lnTo>
                  <a:pt x="32079" y="27559"/>
                </a:lnTo>
                <a:close/>
                <a:moveTo>
                  <a:pt x="39845" y="27559"/>
                </a:moveTo>
                <a:lnTo>
                  <a:pt x="39845" y="31318"/>
                </a:lnTo>
                <a:lnTo>
                  <a:pt x="36054" y="31318"/>
                </a:lnTo>
                <a:lnTo>
                  <a:pt x="36054" y="27559"/>
                </a:lnTo>
                <a:close/>
                <a:moveTo>
                  <a:pt x="43821" y="27559"/>
                </a:moveTo>
                <a:lnTo>
                  <a:pt x="43821" y="31318"/>
                </a:lnTo>
                <a:lnTo>
                  <a:pt x="40029" y="31318"/>
                </a:lnTo>
                <a:lnTo>
                  <a:pt x="40029" y="27559"/>
                </a:lnTo>
                <a:close/>
                <a:moveTo>
                  <a:pt x="47796" y="27559"/>
                </a:moveTo>
                <a:lnTo>
                  <a:pt x="47796" y="31318"/>
                </a:lnTo>
                <a:lnTo>
                  <a:pt x="44005" y="31318"/>
                </a:lnTo>
                <a:lnTo>
                  <a:pt x="44005" y="27559"/>
                </a:lnTo>
                <a:close/>
                <a:moveTo>
                  <a:pt x="51771" y="27559"/>
                </a:moveTo>
                <a:lnTo>
                  <a:pt x="51771" y="31318"/>
                </a:lnTo>
                <a:lnTo>
                  <a:pt x="47980" y="31318"/>
                </a:lnTo>
                <a:lnTo>
                  <a:pt x="47980" y="27559"/>
                </a:lnTo>
                <a:close/>
                <a:moveTo>
                  <a:pt x="55746" y="27559"/>
                </a:moveTo>
                <a:lnTo>
                  <a:pt x="55746" y="31318"/>
                </a:lnTo>
                <a:lnTo>
                  <a:pt x="51956" y="31318"/>
                </a:lnTo>
                <a:lnTo>
                  <a:pt x="51956" y="27559"/>
                </a:lnTo>
                <a:close/>
                <a:moveTo>
                  <a:pt x="59721" y="27559"/>
                </a:moveTo>
                <a:lnTo>
                  <a:pt x="59721" y="31318"/>
                </a:lnTo>
                <a:lnTo>
                  <a:pt x="55931" y="31318"/>
                </a:lnTo>
                <a:lnTo>
                  <a:pt x="55931" y="27559"/>
                </a:lnTo>
                <a:close/>
                <a:moveTo>
                  <a:pt x="63696" y="27559"/>
                </a:moveTo>
                <a:lnTo>
                  <a:pt x="63696" y="31318"/>
                </a:lnTo>
                <a:lnTo>
                  <a:pt x="59906" y="31318"/>
                </a:lnTo>
                <a:lnTo>
                  <a:pt x="59906" y="27559"/>
                </a:lnTo>
                <a:close/>
                <a:moveTo>
                  <a:pt x="67672" y="27559"/>
                </a:moveTo>
                <a:lnTo>
                  <a:pt x="67672" y="31318"/>
                </a:lnTo>
                <a:lnTo>
                  <a:pt x="63881" y="31318"/>
                </a:lnTo>
                <a:lnTo>
                  <a:pt x="63881" y="27559"/>
                </a:lnTo>
                <a:close/>
                <a:moveTo>
                  <a:pt x="71648" y="27559"/>
                </a:moveTo>
                <a:lnTo>
                  <a:pt x="71648" y="31318"/>
                </a:lnTo>
                <a:lnTo>
                  <a:pt x="67857" y="31318"/>
                </a:lnTo>
                <a:lnTo>
                  <a:pt x="67857" y="27559"/>
                </a:lnTo>
                <a:close/>
                <a:moveTo>
                  <a:pt x="75623" y="27559"/>
                </a:moveTo>
                <a:lnTo>
                  <a:pt x="75623" y="31318"/>
                </a:lnTo>
                <a:lnTo>
                  <a:pt x="71832" y="31318"/>
                </a:lnTo>
                <a:lnTo>
                  <a:pt x="71832" y="27559"/>
                </a:lnTo>
                <a:close/>
                <a:moveTo>
                  <a:pt x="79598" y="27559"/>
                </a:moveTo>
                <a:lnTo>
                  <a:pt x="79598" y="31318"/>
                </a:lnTo>
                <a:lnTo>
                  <a:pt x="75807" y="31318"/>
                </a:lnTo>
                <a:lnTo>
                  <a:pt x="75807" y="27559"/>
                </a:lnTo>
                <a:close/>
                <a:moveTo>
                  <a:pt x="83573" y="27559"/>
                </a:moveTo>
                <a:lnTo>
                  <a:pt x="83573" y="31318"/>
                </a:lnTo>
                <a:lnTo>
                  <a:pt x="79782" y="31318"/>
                </a:lnTo>
                <a:lnTo>
                  <a:pt x="79782" y="27559"/>
                </a:lnTo>
                <a:close/>
                <a:moveTo>
                  <a:pt x="87549" y="27559"/>
                </a:moveTo>
                <a:lnTo>
                  <a:pt x="87549" y="31318"/>
                </a:lnTo>
                <a:lnTo>
                  <a:pt x="83757" y="31318"/>
                </a:lnTo>
                <a:lnTo>
                  <a:pt x="83757" y="27559"/>
                </a:lnTo>
                <a:close/>
                <a:moveTo>
                  <a:pt x="91524" y="27559"/>
                </a:moveTo>
                <a:lnTo>
                  <a:pt x="91524" y="31318"/>
                </a:lnTo>
                <a:lnTo>
                  <a:pt x="87733" y="31318"/>
                </a:lnTo>
                <a:lnTo>
                  <a:pt x="87733" y="27559"/>
                </a:lnTo>
                <a:close/>
                <a:moveTo>
                  <a:pt x="95499" y="27559"/>
                </a:moveTo>
                <a:lnTo>
                  <a:pt x="95499" y="31318"/>
                </a:lnTo>
                <a:lnTo>
                  <a:pt x="91708" y="31318"/>
                </a:lnTo>
                <a:lnTo>
                  <a:pt x="91708" y="27559"/>
                </a:lnTo>
                <a:close/>
                <a:moveTo>
                  <a:pt x="99474" y="27559"/>
                </a:moveTo>
                <a:lnTo>
                  <a:pt x="99474" y="31318"/>
                </a:lnTo>
                <a:lnTo>
                  <a:pt x="95684" y="31318"/>
                </a:lnTo>
                <a:lnTo>
                  <a:pt x="95684" y="27559"/>
                </a:lnTo>
                <a:close/>
                <a:moveTo>
                  <a:pt x="103449" y="27559"/>
                </a:moveTo>
                <a:lnTo>
                  <a:pt x="103449" y="31318"/>
                </a:lnTo>
                <a:lnTo>
                  <a:pt x="99659" y="31318"/>
                </a:lnTo>
                <a:lnTo>
                  <a:pt x="99659" y="27559"/>
                </a:lnTo>
                <a:close/>
                <a:moveTo>
                  <a:pt x="107424" y="27559"/>
                </a:moveTo>
                <a:lnTo>
                  <a:pt x="107424" y="31318"/>
                </a:lnTo>
                <a:lnTo>
                  <a:pt x="103634" y="31318"/>
                </a:lnTo>
                <a:lnTo>
                  <a:pt x="103634" y="27559"/>
                </a:lnTo>
                <a:close/>
                <a:moveTo>
                  <a:pt x="111400" y="27559"/>
                </a:moveTo>
                <a:lnTo>
                  <a:pt x="111400" y="31318"/>
                </a:lnTo>
                <a:lnTo>
                  <a:pt x="107609" y="31318"/>
                </a:lnTo>
                <a:lnTo>
                  <a:pt x="107609" y="27559"/>
                </a:lnTo>
                <a:close/>
                <a:moveTo>
                  <a:pt x="115376" y="27559"/>
                </a:moveTo>
                <a:lnTo>
                  <a:pt x="115376" y="31318"/>
                </a:lnTo>
                <a:lnTo>
                  <a:pt x="111585" y="31318"/>
                </a:lnTo>
                <a:lnTo>
                  <a:pt x="111585" y="27559"/>
                </a:lnTo>
                <a:close/>
                <a:moveTo>
                  <a:pt x="119351" y="27559"/>
                </a:moveTo>
                <a:lnTo>
                  <a:pt x="119351" y="31318"/>
                </a:lnTo>
                <a:lnTo>
                  <a:pt x="115560" y="31318"/>
                </a:lnTo>
                <a:lnTo>
                  <a:pt x="115560" y="27559"/>
                </a:lnTo>
                <a:close/>
                <a:moveTo>
                  <a:pt x="123326" y="27559"/>
                </a:moveTo>
                <a:lnTo>
                  <a:pt x="123326" y="31318"/>
                </a:lnTo>
                <a:lnTo>
                  <a:pt x="119535" y="31318"/>
                </a:lnTo>
                <a:lnTo>
                  <a:pt x="119535" y="27559"/>
                </a:lnTo>
                <a:close/>
                <a:moveTo>
                  <a:pt x="127301" y="27559"/>
                </a:moveTo>
                <a:lnTo>
                  <a:pt x="127301" y="31318"/>
                </a:lnTo>
                <a:lnTo>
                  <a:pt x="123510" y="31318"/>
                </a:lnTo>
                <a:lnTo>
                  <a:pt x="123510" y="27559"/>
                </a:lnTo>
                <a:close/>
                <a:moveTo>
                  <a:pt x="131277" y="27559"/>
                </a:moveTo>
                <a:lnTo>
                  <a:pt x="131277" y="31318"/>
                </a:lnTo>
                <a:lnTo>
                  <a:pt x="127485" y="31318"/>
                </a:lnTo>
                <a:lnTo>
                  <a:pt x="127485" y="27559"/>
                </a:lnTo>
                <a:close/>
                <a:moveTo>
                  <a:pt x="135252" y="27559"/>
                </a:moveTo>
                <a:lnTo>
                  <a:pt x="135252" y="31318"/>
                </a:lnTo>
                <a:lnTo>
                  <a:pt x="131461" y="31318"/>
                </a:lnTo>
                <a:lnTo>
                  <a:pt x="131461" y="27559"/>
                </a:lnTo>
                <a:close/>
                <a:moveTo>
                  <a:pt x="139227" y="27559"/>
                </a:moveTo>
                <a:lnTo>
                  <a:pt x="139227" y="31318"/>
                </a:lnTo>
                <a:lnTo>
                  <a:pt x="135436" y="31318"/>
                </a:lnTo>
                <a:lnTo>
                  <a:pt x="135436" y="27559"/>
                </a:lnTo>
                <a:close/>
                <a:moveTo>
                  <a:pt x="143202" y="27559"/>
                </a:moveTo>
                <a:lnTo>
                  <a:pt x="143202" y="31318"/>
                </a:lnTo>
                <a:lnTo>
                  <a:pt x="139411" y="31318"/>
                </a:lnTo>
                <a:lnTo>
                  <a:pt x="139411" y="27559"/>
                </a:lnTo>
                <a:close/>
                <a:moveTo>
                  <a:pt x="147177" y="27559"/>
                </a:moveTo>
                <a:lnTo>
                  <a:pt x="147177" y="31318"/>
                </a:lnTo>
                <a:lnTo>
                  <a:pt x="143387" y="31318"/>
                </a:lnTo>
                <a:lnTo>
                  <a:pt x="143387" y="27559"/>
                </a:lnTo>
                <a:close/>
                <a:moveTo>
                  <a:pt x="151224" y="27559"/>
                </a:moveTo>
                <a:lnTo>
                  <a:pt x="151224" y="31318"/>
                </a:lnTo>
                <a:lnTo>
                  <a:pt x="147362" y="31318"/>
                </a:lnTo>
                <a:lnTo>
                  <a:pt x="147362" y="27559"/>
                </a:lnTo>
                <a:close/>
                <a:moveTo>
                  <a:pt x="4068" y="31501"/>
                </a:moveTo>
                <a:lnTo>
                  <a:pt x="4068" y="35261"/>
                </a:lnTo>
                <a:lnTo>
                  <a:pt x="184" y="35261"/>
                </a:lnTo>
                <a:lnTo>
                  <a:pt x="184" y="31501"/>
                </a:lnTo>
                <a:close/>
                <a:moveTo>
                  <a:pt x="8043" y="31501"/>
                </a:moveTo>
                <a:lnTo>
                  <a:pt x="8043" y="35261"/>
                </a:lnTo>
                <a:lnTo>
                  <a:pt x="4252" y="35261"/>
                </a:lnTo>
                <a:lnTo>
                  <a:pt x="4252" y="31501"/>
                </a:lnTo>
                <a:close/>
                <a:moveTo>
                  <a:pt x="12018" y="31501"/>
                </a:moveTo>
                <a:lnTo>
                  <a:pt x="12018" y="35261"/>
                </a:lnTo>
                <a:lnTo>
                  <a:pt x="8227" y="35261"/>
                </a:lnTo>
                <a:lnTo>
                  <a:pt x="8227" y="31501"/>
                </a:lnTo>
                <a:close/>
                <a:moveTo>
                  <a:pt x="15993" y="31501"/>
                </a:moveTo>
                <a:lnTo>
                  <a:pt x="15993" y="35261"/>
                </a:lnTo>
                <a:lnTo>
                  <a:pt x="12202" y="35261"/>
                </a:lnTo>
                <a:lnTo>
                  <a:pt x="12202" y="31501"/>
                </a:lnTo>
                <a:close/>
                <a:moveTo>
                  <a:pt x="19968" y="31501"/>
                </a:moveTo>
                <a:lnTo>
                  <a:pt x="19968" y="35261"/>
                </a:lnTo>
                <a:lnTo>
                  <a:pt x="16177" y="35261"/>
                </a:lnTo>
                <a:lnTo>
                  <a:pt x="16177" y="31501"/>
                </a:lnTo>
                <a:close/>
                <a:moveTo>
                  <a:pt x="23944" y="31501"/>
                </a:moveTo>
                <a:lnTo>
                  <a:pt x="23944" y="35261"/>
                </a:lnTo>
                <a:lnTo>
                  <a:pt x="20153" y="35261"/>
                </a:lnTo>
                <a:lnTo>
                  <a:pt x="20153" y="31501"/>
                </a:lnTo>
                <a:close/>
                <a:moveTo>
                  <a:pt x="27919" y="31501"/>
                </a:moveTo>
                <a:lnTo>
                  <a:pt x="27919" y="35261"/>
                </a:lnTo>
                <a:lnTo>
                  <a:pt x="24129" y="35261"/>
                </a:lnTo>
                <a:lnTo>
                  <a:pt x="24129" y="31501"/>
                </a:lnTo>
                <a:close/>
                <a:moveTo>
                  <a:pt x="31895" y="31501"/>
                </a:moveTo>
                <a:lnTo>
                  <a:pt x="31895" y="35261"/>
                </a:lnTo>
                <a:lnTo>
                  <a:pt x="28104" y="35261"/>
                </a:lnTo>
                <a:lnTo>
                  <a:pt x="28104" y="31501"/>
                </a:lnTo>
                <a:close/>
                <a:moveTo>
                  <a:pt x="35870" y="31501"/>
                </a:moveTo>
                <a:lnTo>
                  <a:pt x="35870" y="35261"/>
                </a:lnTo>
                <a:lnTo>
                  <a:pt x="32079" y="35261"/>
                </a:lnTo>
                <a:lnTo>
                  <a:pt x="32079" y="31501"/>
                </a:lnTo>
                <a:close/>
                <a:moveTo>
                  <a:pt x="39845" y="31501"/>
                </a:moveTo>
                <a:lnTo>
                  <a:pt x="39845" y="35261"/>
                </a:lnTo>
                <a:lnTo>
                  <a:pt x="36054" y="35261"/>
                </a:lnTo>
                <a:lnTo>
                  <a:pt x="36054" y="31501"/>
                </a:lnTo>
                <a:close/>
                <a:moveTo>
                  <a:pt x="43821" y="31501"/>
                </a:moveTo>
                <a:lnTo>
                  <a:pt x="43821" y="35261"/>
                </a:lnTo>
                <a:lnTo>
                  <a:pt x="40029" y="35261"/>
                </a:lnTo>
                <a:lnTo>
                  <a:pt x="40029" y="31501"/>
                </a:lnTo>
                <a:close/>
                <a:moveTo>
                  <a:pt x="47796" y="31501"/>
                </a:moveTo>
                <a:lnTo>
                  <a:pt x="47796" y="35261"/>
                </a:lnTo>
                <a:lnTo>
                  <a:pt x="44005" y="35261"/>
                </a:lnTo>
                <a:lnTo>
                  <a:pt x="44005" y="31501"/>
                </a:lnTo>
                <a:close/>
                <a:moveTo>
                  <a:pt x="51771" y="31501"/>
                </a:moveTo>
                <a:lnTo>
                  <a:pt x="51771" y="35261"/>
                </a:lnTo>
                <a:lnTo>
                  <a:pt x="47980" y="35261"/>
                </a:lnTo>
                <a:lnTo>
                  <a:pt x="47980" y="31501"/>
                </a:lnTo>
                <a:close/>
                <a:moveTo>
                  <a:pt x="55746" y="31501"/>
                </a:moveTo>
                <a:lnTo>
                  <a:pt x="55746" y="35261"/>
                </a:lnTo>
                <a:lnTo>
                  <a:pt x="51956" y="35261"/>
                </a:lnTo>
                <a:lnTo>
                  <a:pt x="51956" y="31501"/>
                </a:lnTo>
                <a:close/>
                <a:moveTo>
                  <a:pt x="59721" y="31501"/>
                </a:moveTo>
                <a:lnTo>
                  <a:pt x="59721" y="35261"/>
                </a:lnTo>
                <a:lnTo>
                  <a:pt x="55931" y="35261"/>
                </a:lnTo>
                <a:lnTo>
                  <a:pt x="55931" y="31501"/>
                </a:lnTo>
                <a:close/>
                <a:moveTo>
                  <a:pt x="63696" y="31501"/>
                </a:moveTo>
                <a:lnTo>
                  <a:pt x="63696" y="35261"/>
                </a:lnTo>
                <a:lnTo>
                  <a:pt x="59906" y="35261"/>
                </a:lnTo>
                <a:lnTo>
                  <a:pt x="59906" y="31501"/>
                </a:lnTo>
                <a:close/>
                <a:moveTo>
                  <a:pt x="67672" y="31501"/>
                </a:moveTo>
                <a:lnTo>
                  <a:pt x="67672" y="35261"/>
                </a:lnTo>
                <a:lnTo>
                  <a:pt x="63881" y="35261"/>
                </a:lnTo>
                <a:lnTo>
                  <a:pt x="63881" y="31501"/>
                </a:lnTo>
                <a:close/>
                <a:moveTo>
                  <a:pt x="71648" y="31501"/>
                </a:moveTo>
                <a:lnTo>
                  <a:pt x="71648" y="35261"/>
                </a:lnTo>
                <a:lnTo>
                  <a:pt x="67857" y="35261"/>
                </a:lnTo>
                <a:lnTo>
                  <a:pt x="67857" y="31501"/>
                </a:lnTo>
                <a:close/>
                <a:moveTo>
                  <a:pt x="75623" y="31501"/>
                </a:moveTo>
                <a:lnTo>
                  <a:pt x="75623" y="35261"/>
                </a:lnTo>
                <a:lnTo>
                  <a:pt x="71832" y="35261"/>
                </a:lnTo>
                <a:lnTo>
                  <a:pt x="71832" y="31501"/>
                </a:lnTo>
                <a:close/>
                <a:moveTo>
                  <a:pt x="79598" y="31501"/>
                </a:moveTo>
                <a:lnTo>
                  <a:pt x="79598" y="35261"/>
                </a:lnTo>
                <a:lnTo>
                  <a:pt x="75807" y="35261"/>
                </a:lnTo>
                <a:lnTo>
                  <a:pt x="75807" y="31501"/>
                </a:lnTo>
                <a:close/>
                <a:moveTo>
                  <a:pt x="83573" y="31501"/>
                </a:moveTo>
                <a:lnTo>
                  <a:pt x="83573" y="35261"/>
                </a:lnTo>
                <a:lnTo>
                  <a:pt x="79782" y="35261"/>
                </a:lnTo>
                <a:lnTo>
                  <a:pt x="79782" y="31501"/>
                </a:lnTo>
                <a:close/>
                <a:moveTo>
                  <a:pt x="87549" y="31501"/>
                </a:moveTo>
                <a:lnTo>
                  <a:pt x="87549" y="35261"/>
                </a:lnTo>
                <a:lnTo>
                  <a:pt x="83757" y="35261"/>
                </a:lnTo>
                <a:lnTo>
                  <a:pt x="83757" y="31501"/>
                </a:lnTo>
                <a:close/>
                <a:moveTo>
                  <a:pt x="91524" y="31501"/>
                </a:moveTo>
                <a:lnTo>
                  <a:pt x="91524" y="35261"/>
                </a:lnTo>
                <a:lnTo>
                  <a:pt x="87733" y="35261"/>
                </a:lnTo>
                <a:lnTo>
                  <a:pt x="87733" y="31501"/>
                </a:lnTo>
                <a:close/>
                <a:moveTo>
                  <a:pt x="95499" y="31501"/>
                </a:moveTo>
                <a:lnTo>
                  <a:pt x="95499" y="35261"/>
                </a:lnTo>
                <a:lnTo>
                  <a:pt x="91708" y="35261"/>
                </a:lnTo>
                <a:lnTo>
                  <a:pt x="91708" y="31501"/>
                </a:lnTo>
                <a:close/>
                <a:moveTo>
                  <a:pt x="99474" y="31501"/>
                </a:moveTo>
                <a:lnTo>
                  <a:pt x="99474" y="35261"/>
                </a:lnTo>
                <a:lnTo>
                  <a:pt x="95684" y="35261"/>
                </a:lnTo>
                <a:lnTo>
                  <a:pt x="95684" y="31501"/>
                </a:lnTo>
                <a:close/>
                <a:moveTo>
                  <a:pt x="103449" y="31501"/>
                </a:moveTo>
                <a:lnTo>
                  <a:pt x="103449" y="35261"/>
                </a:lnTo>
                <a:lnTo>
                  <a:pt x="99659" y="35261"/>
                </a:lnTo>
                <a:lnTo>
                  <a:pt x="99659" y="31501"/>
                </a:lnTo>
                <a:close/>
                <a:moveTo>
                  <a:pt x="107424" y="31501"/>
                </a:moveTo>
                <a:lnTo>
                  <a:pt x="107424" y="35261"/>
                </a:lnTo>
                <a:lnTo>
                  <a:pt x="103634" y="35261"/>
                </a:lnTo>
                <a:lnTo>
                  <a:pt x="103634" y="31501"/>
                </a:lnTo>
                <a:close/>
                <a:moveTo>
                  <a:pt x="111400" y="31501"/>
                </a:moveTo>
                <a:lnTo>
                  <a:pt x="111400" y="35261"/>
                </a:lnTo>
                <a:lnTo>
                  <a:pt x="107609" y="35261"/>
                </a:lnTo>
                <a:lnTo>
                  <a:pt x="107609" y="31501"/>
                </a:lnTo>
                <a:close/>
                <a:moveTo>
                  <a:pt x="115376" y="31501"/>
                </a:moveTo>
                <a:lnTo>
                  <a:pt x="115376" y="35261"/>
                </a:lnTo>
                <a:lnTo>
                  <a:pt x="111585" y="35261"/>
                </a:lnTo>
                <a:lnTo>
                  <a:pt x="111585" y="31501"/>
                </a:lnTo>
                <a:close/>
                <a:moveTo>
                  <a:pt x="119351" y="31501"/>
                </a:moveTo>
                <a:lnTo>
                  <a:pt x="119351" y="35261"/>
                </a:lnTo>
                <a:lnTo>
                  <a:pt x="115560" y="35261"/>
                </a:lnTo>
                <a:lnTo>
                  <a:pt x="115560" y="31501"/>
                </a:lnTo>
                <a:close/>
                <a:moveTo>
                  <a:pt x="123326" y="31501"/>
                </a:moveTo>
                <a:lnTo>
                  <a:pt x="123326" y="35261"/>
                </a:lnTo>
                <a:lnTo>
                  <a:pt x="119535" y="35261"/>
                </a:lnTo>
                <a:lnTo>
                  <a:pt x="119535" y="31501"/>
                </a:lnTo>
                <a:close/>
                <a:moveTo>
                  <a:pt x="127301" y="31501"/>
                </a:moveTo>
                <a:lnTo>
                  <a:pt x="127301" y="35261"/>
                </a:lnTo>
                <a:lnTo>
                  <a:pt x="123510" y="35261"/>
                </a:lnTo>
                <a:lnTo>
                  <a:pt x="123510" y="31501"/>
                </a:lnTo>
                <a:close/>
                <a:moveTo>
                  <a:pt x="131277" y="31501"/>
                </a:moveTo>
                <a:lnTo>
                  <a:pt x="131277" y="35261"/>
                </a:lnTo>
                <a:lnTo>
                  <a:pt x="127485" y="35261"/>
                </a:lnTo>
                <a:lnTo>
                  <a:pt x="127485" y="31501"/>
                </a:lnTo>
                <a:close/>
                <a:moveTo>
                  <a:pt x="135252" y="31501"/>
                </a:moveTo>
                <a:lnTo>
                  <a:pt x="135252" y="35261"/>
                </a:lnTo>
                <a:lnTo>
                  <a:pt x="131461" y="35261"/>
                </a:lnTo>
                <a:lnTo>
                  <a:pt x="131461" y="31501"/>
                </a:lnTo>
                <a:close/>
                <a:moveTo>
                  <a:pt x="139227" y="31501"/>
                </a:moveTo>
                <a:lnTo>
                  <a:pt x="139227" y="35261"/>
                </a:lnTo>
                <a:lnTo>
                  <a:pt x="135436" y="35261"/>
                </a:lnTo>
                <a:lnTo>
                  <a:pt x="135436" y="31501"/>
                </a:lnTo>
                <a:close/>
                <a:moveTo>
                  <a:pt x="143202" y="31501"/>
                </a:moveTo>
                <a:lnTo>
                  <a:pt x="143202" y="35261"/>
                </a:lnTo>
                <a:lnTo>
                  <a:pt x="139411" y="35261"/>
                </a:lnTo>
                <a:lnTo>
                  <a:pt x="139411" y="31501"/>
                </a:lnTo>
                <a:close/>
                <a:moveTo>
                  <a:pt x="147177" y="31501"/>
                </a:moveTo>
                <a:lnTo>
                  <a:pt x="147177" y="35261"/>
                </a:lnTo>
                <a:lnTo>
                  <a:pt x="143387" y="35261"/>
                </a:lnTo>
                <a:lnTo>
                  <a:pt x="143387" y="31501"/>
                </a:lnTo>
                <a:close/>
                <a:moveTo>
                  <a:pt x="151224" y="31501"/>
                </a:moveTo>
                <a:lnTo>
                  <a:pt x="151224" y="35261"/>
                </a:lnTo>
                <a:lnTo>
                  <a:pt x="147362" y="35261"/>
                </a:lnTo>
                <a:lnTo>
                  <a:pt x="147362" y="31501"/>
                </a:lnTo>
                <a:close/>
                <a:moveTo>
                  <a:pt x="4068" y="35444"/>
                </a:moveTo>
                <a:lnTo>
                  <a:pt x="4068" y="39203"/>
                </a:lnTo>
                <a:lnTo>
                  <a:pt x="184" y="39203"/>
                </a:lnTo>
                <a:lnTo>
                  <a:pt x="184" y="35444"/>
                </a:lnTo>
                <a:close/>
                <a:moveTo>
                  <a:pt x="8043" y="35444"/>
                </a:moveTo>
                <a:lnTo>
                  <a:pt x="8043" y="39203"/>
                </a:lnTo>
                <a:lnTo>
                  <a:pt x="4252" y="39203"/>
                </a:lnTo>
                <a:lnTo>
                  <a:pt x="4252" y="35444"/>
                </a:lnTo>
                <a:close/>
                <a:moveTo>
                  <a:pt x="12018" y="35444"/>
                </a:moveTo>
                <a:lnTo>
                  <a:pt x="12018" y="39203"/>
                </a:lnTo>
                <a:lnTo>
                  <a:pt x="8227" y="39203"/>
                </a:lnTo>
                <a:lnTo>
                  <a:pt x="8227" y="35444"/>
                </a:lnTo>
                <a:close/>
                <a:moveTo>
                  <a:pt x="15993" y="35444"/>
                </a:moveTo>
                <a:lnTo>
                  <a:pt x="15993" y="39203"/>
                </a:lnTo>
                <a:lnTo>
                  <a:pt x="12202" y="39203"/>
                </a:lnTo>
                <a:lnTo>
                  <a:pt x="12202" y="35444"/>
                </a:lnTo>
                <a:close/>
                <a:moveTo>
                  <a:pt x="19968" y="35444"/>
                </a:moveTo>
                <a:lnTo>
                  <a:pt x="19968" y="39203"/>
                </a:lnTo>
                <a:lnTo>
                  <a:pt x="16177" y="39203"/>
                </a:lnTo>
                <a:lnTo>
                  <a:pt x="16177" y="35444"/>
                </a:lnTo>
                <a:close/>
                <a:moveTo>
                  <a:pt x="23944" y="35444"/>
                </a:moveTo>
                <a:lnTo>
                  <a:pt x="23944" y="39203"/>
                </a:lnTo>
                <a:lnTo>
                  <a:pt x="20153" y="39203"/>
                </a:lnTo>
                <a:lnTo>
                  <a:pt x="20153" y="35444"/>
                </a:lnTo>
                <a:close/>
                <a:moveTo>
                  <a:pt x="27919" y="35444"/>
                </a:moveTo>
                <a:lnTo>
                  <a:pt x="27919" y="39203"/>
                </a:lnTo>
                <a:lnTo>
                  <a:pt x="24129" y="39203"/>
                </a:lnTo>
                <a:lnTo>
                  <a:pt x="24129" y="35444"/>
                </a:lnTo>
                <a:close/>
                <a:moveTo>
                  <a:pt x="31895" y="35444"/>
                </a:moveTo>
                <a:lnTo>
                  <a:pt x="31895" y="39203"/>
                </a:lnTo>
                <a:lnTo>
                  <a:pt x="28104" y="39203"/>
                </a:lnTo>
                <a:lnTo>
                  <a:pt x="28104" y="35444"/>
                </a:lnTo>
                <a:close/>
                <a:moveTo>
                  <a:pt x="35870" y="35444"/>
                </a:moveTo>
                <a:lnTo>
                  <a:pt x="35870" y="39203"/>
                </a:lnTo>
                <a:lnTo>
                  <a:pt x="32079" y="39203"/>
                </a:lnTo>
                <a:lnTo>
                  <a:pt x="32079" y="35444"/>
                </a:lnTo>
                <a:close/>
                <a:moveTo>
                  <a:pt x="39845" y="35444"/>
                </a:moveTo>
                <a:lnTo>
                  <a:pt x="39845" y="39203"/>
                </a:lnTo>
                <a:lnTo>
                  <a:pt x="36054" y="39203"/>
                </a:lnTo>
                <a:lnTo>
                  <a:pt x="36054" y="35444"/>
                </a:lnTo>
                <a:close/>
                <a:moveTo>
                  <a:pt x="43821" y="35444"/>
                </a:moveTo>
                <a:lnTo>
                  <a:pt x="43821" y="39203"/>
                </a:lnTo>
                <a:lnTo>
                  <a:pt x="40029" y="39203"/>
                </a:lnTo>
                <a:lnTo>
                  <a:pt x="40029" y="35444"/>
                </a:lnTo>
                <a:close/>
                <a:moveTo>
                  <a:pt x="47796" y="35444"/>
                </a:moveTo>
                <a:lnTo>
                  <a:pt x="47796" y="39203"/>
                </a:lnTo>
                <a:lnTo>
                  <a:pt x="44005" y="39203"/>
                </a:lnTo>
                <a:lnTo>
                  <a:pt x="44005" y="35444"/>
                </a:lnTo>
                <a:close/>
                <a:moveTo>
                  <a:pt x="51771" y="35444"/>
                </a:moveTo>
                <a:lnTo>
                  <a:pt x="51771" y="39203"/>
                </a:lnTo>
                <a:lnTo>
                  <a:pt x="47980" y="39203"/>
                </a:lnTo>
                <a:lnTo>
                  <a:pt x="47980" y="35444"/>
                </a:lnTo>
                <a:close/>
                <a:moveTo>
                  <a:pt x="55746" y="35444"/>
                </a:moveTo>
                <a:lnTo>
                  <a:pt x="55746" y="39203"/>
                </a:lnTo>
                <a:lnTo>
                  <a:pt x="51956" y="39203"/>
                </a:lnTo>
                <a:lnTo>
                  <a:pt x="51956" y="35444"/>
                </a:lnTo>
                <a:close/>
                <a:moveTo>
                  <a:pt x="59721" y="35444"/>
                </a:moveTo>
                <a:lnTo>
                  <a:pt x="59721" y="39203"/>
                </a:lnTo>
                <a:lnTo>
                  <a:pt x="55931" y="39203"/>
                </a:lnTo>
                <a:lnTo>
                  <a:pt x="55931" y="35444"/>
                </a:lnTo>
                <a:close/>
                <a:moveTo>
                  <a:pt x="63696" y="35444"/>
                </a:moveTo>
                <a:lnTo>
                  <a:pt x="63696" y="39203"/>
                </a:lnTo>
                <a:lnTo>
                  <a:pt x="59906" y="39203"/>
                </a:lnTo>
                <a:lnTo>
                  <a:pt x="59906" y="35444"/>
                </a:lnTo>
                <a:close/>
                <a:moveTo>
                  <a:pt x="67672" y="35444"/>
                </a:moveTo>
                <a:lnTo>
                  <a:pt x="67672" y="39203"/>
                </a:lnTo>
                <a:lnTo>
                  <a:pt x="63881" y="39203"/>
                </a:lnTo>
                <a:lnTo>
                  <a:pt x="63881" y="35444"/>
                </a:lnTo>
                <a:close/>
                <a:moveTo>
                  <a:pt x="71648" y="35444"/>
                </a:moveTo>
                <a:lnTo>
                  <a:pt x="71648" y="39203"/>
                </a:lnTo>
                <a:lnTo>
                  <a:pt x="67857" y="39203"/>
                </a:lnTo>
                <a:lnTo>
                  <a:pt x="67857" y="35444"/>
                </a:lnTo>
                <a:close/>
                <a:moveTo>
                  <a:pt x="75623" y="35444"/>
                </a:moveTo>
                <a:lnTo>
                  <a:pt x="75623" y="39203"/>
                </a:lnTo>
                <a:lnTo>
                  <a:pt x="71832" y="39203"/>
                </a:lnTo>
                <a:lnTo>
                  <a:pt x="71832" y="35444"/>
                </a:lnTo>
                <a:close/>
                <a:moveTo>
                  <a:pt x="79598" y="35444"/>
                </a:moveTo>
                <a:lnTo>
                  <a:pt x="79598" y="39203"/>
                </a:lnTo>
                <a:lnTo>
                  <a:pt x="75807" y="39203"/>
                </a:lnTo>
                <a:lnTo>
                  <a:pt x="75807" y="35444"/>
                </a:lnTo>
                <a:close/>
                <a:moveTo>
                  <a:pt x="83573" y="35444"/>
                </a:moveTo>
                <a:lnTo>
                  <a:pt x="83573" y="39203"/>
                </a:lnTo>
                <a:lnTo>
                  <a:pt x="79782" y="39203"/>
                </a:lnTo>
                <a:lnTo>
                  <a:pt x="79782" y="35444"/>
                </a:lnTo>
                <a:close/>
                <a:moveTo>
                  <a:pt x="87549" y="35444"/>
                </a:moveTo>
                <a:lnTo>
                  <a:pt x="87549" y="39203"/>
                </a:lnTo>
                <a:lnTo>
                  <a:pt x="83757" y="39203"/>
                </a:lnTo>
                <a:lnTo>
                  <a:pt x="83757" y="35444"/>
                </a:lnTo>
                <a:close/>
                <a:moveTo>
                  <a:pt x="91524" y="35444"/>
                </a:moveTo>
                <a:lnTo>
                  <a:pt x="91524" y="39203"/>
                </a:lnTo>
                <a:lnTo>
                  <a:pt x="87733" y="39203"/>
                </a:lnTo>
                <a:lnTo>
                  <a:pt x="87733" y="35444"/>
                </a:lnTo>
                <a:close/>
                <a:moveTo>
                  <a:pt x="95499" y="35444"/>
                </a:moveTo>
                <a:lnTo>
                  <a:pt x="95499" y="39203"/>
                </a:lnTo>
                <a:lnTo>
                  <a:pt x="91708" y="39203"/>
                </a:lnTo>
                <a:lnTo>
                  <a:pt x="91708" y="35444"/>
                </a:lnTo>
                <a:close/>
                <a:moveTo>
                  <a:pt x="99474" y="35444"/>
                </a:moveTo>
                <a:lnTo>
                  <a:pt x="99474" y="39203"/>
                </a:lnTo>
                <a:lnTo>
                  <a:pt x="95684" y="39203"/>
                </a:lnTo>
                <a:lnTo>
                  <a:pt x="95684" y="35444"/>
                </a:lnTo>
                <a:close/>
                <a:moveTo>
                  <a:pt x="103449" y="35444"/>
                </a:moveTo>
                <a:lnTo>
                  <a:pt x="103449" y="39203"/>
                </a:lnTo>
                <a:lnTo>
                  <a:pt x="99659" y="39203"/>
                </a:lnTo>
                <a:lnTo>
                  <a:pt x="99659" y="35444"/>
                </a:lnTo>
                <a:close/>
                <a:moveTo>
                  <a:pt x="107424" y="35444"/>
                </a:moveTo>
                <a:lnTo>
                  <a:pt x="107424" y="39203"/>
                </a:lnTo>
                <a:lnTo>
                  <a:pt x="103634" y="39203"/>
                </a:lnTo>
                <a:lnTo>
                  <a:pt x="103634" y="35444"/>
                </a:lnTo>
                <a:close/>
                <a:moveTo>
                  <a:pt x="111400" y="35444"/>
                </a:moveTo>
                <a:lnTo>
                  <a:pt x="111400" y="39203"/>
                </a:lnTo>
                <a:lnTo>
                  <a:pt x="107609" y="39203"/>
                </a:lnTo>
                <a:lnTo>
                  <a:pt x="107609" y="35444"/>
                </a:lnTo>
                <a:close/>
                <a:moveTo>
                  <a:pt x="115376" y="35444"/>
                </a:moveTo>
                <a:lnTo>
                  <a:pt x="115376" y="39203"/>
                </a:lnTo>
                <a:lnTo>
                  <a:pt x="111585" y="39203"/>
                </a:lnTo>
                <a:lnTo>
                  <a:pt x="111585" y="35444"/>
                </a:lnTo>
                <a:close/>
                <a:moveTo>
                  <a:pt x="119351" y="35444"/>
                </a:moveTo>
                <a:lnTo>
                  <a:pt x="119351" y="39203"/>
                </a:lnTo>
                <a:lnTo>
                  <a:pt x="115560" y="39203"/>
                </a:lnTo>
                <a:lnTo>
                  <a:pt x="115560" y="35444"/>
                </a:lnTo>
                <a:close/>
                <a:moveTo>
                  <a:pt x="123326" y="35444"/>
                </a:moveTo>
                <a:lnTo>
                  <a:pt x="123326" y="39203"/>
                </a:lnTo>
                <a:lnTo>
                  <a:pt x="119535" y="39203"/>
                </a:lnTo>
                <a:lnTo>
                  <a:pt x="119535" y="35444"/>
                </a:lnTo>
                <a:close/>
                <a:moveTo>
                  <a:pt x="127301" y="35444"/>
                </a:moveTo>
                <a:lnTo>
                  <a:pt x="127301" y="39203"/>
                </a:lnTo>
                <a:lnTo>
                  <a:pt x="123510" y="39203"/>
                </a:lnTo>
                <a:lnTo>
                  <a:pt x="123510" y="35444"/>
                </a:lnTo>
                <a:close/>
                <a:moveTo>
                  <a:pt x="131277" y="35444"/>
                </a:moveTo>
                <a:lnTo>
                  <a:pt x="131277" y="39203"/>
                </a:lnTo>
                <a:lnTo>
                  <a:pt x="127485" y="39203"/>
                </a:lnTo>
                <a:lnTo>
                  <a:pt x="127485" y="35444"/>
                </a:lnTo>
                <a:close/>
                <a:moveTo>
                  <a:pt x="135252" y="35444"/>
                </a:moveTo>
                <a:lnTo>
                  <a:pt x="135252" y="39203"/>
                </a:lnTo>
                <a:lnTo>
                  <a:pt x="131461" y="39203"/>
                </a:lnTo>
                <a:lnTo>
                  <a:pt x="131461" y="35444"/>
                </a:lnTo>
                <a:close/>
                <a:moveTo>
                  <a:pt x="139227" y="35444"/>
                </a:moveTo>
                <a:lnTo>
                  <a:pt x="139227" y="39203"/>
                </a:lnTo>
                <a:lnTo>
                  <a:pt x="135436" y="39203"/>
                </a:lnTo>
                <a:lnTo>
                  <a:pt x="135436" y="35444"/>
                </a:lnTo>
                <a:close/>
                <a:moveTo>
                  <a:pt x="143202" y="35444"/>
                </a:moveTo>
                <a:lnTo>
                  <a:pt x="143202" y="39203"/>
                </a:lnTo>
                <a:lnTo>
                  <a:pt x="139411" y="39203"/>
                </a:lnTo>
                <a:lnTo>
                  <a:pt x="139411" y="35444"/>
                </a:lnTo>
                <a:close/>
                <a:moveTo>
                  <a:pt x="147177" y="35444"/>
                </a:moveTo>
                <a:lnTo>
                  <a:pt x="147177" y="39203"/>
                </a:lnTo>
                <a:lnTo>
                  <a:pt x="143387" y="39203"/>
                </a:lnTo>
                <a:lnTo>
                  <a:pt x="143387" y="35444"/>
                </a:lnTo>
                <a:close/>
                <a:moveTo>
                  <a:pt x="151224" y="35444"/>
                </a:moveTo>
                <a:lnTo>
                  <a:pt x="151224" y="39203"/>
                </a:lnTo>
                <a:lnTo>
                  <a:pt x="147362" y="39203"/>
                </a:lnTo>
                <a:lnTo>
                  <a:pt x="147362" y="35444"/>
                </a:lnTo>
                <a:close/>
                <a:moveTo>
                  <a:pt x="4068" y="39386"/>
                </a:moveTo>
                <a:lnTo>
                  <a:pt x="4068" y="43147"/>
                </a:lnTo>
                <a:lnTo>
                  <a:pt x="184" y="43147"/>
                </a:lnTo>
                <a:lnTo>
                  <a:pt x="184" y="39386"/>
                </a:lnTo>
                <a:close/>
                <a:moveTo>
                  <a:pt x="8043" y="39386"/>
                </a:moveTo>
                <a:lnTo>
                  <a:pt x="8043" y="43147"/>
                </a:lnTo>
                <a:lnTo>
                  <a:pt x="4252" y="43147"/>
                </a:lnTo>
                <a:lnTo>
                  <a:pt x="4252" y="39386"/>
                </a:lnTo>
                <a:close/>
                <a:moveTo>
                  <a:pt x="12018" y="39386"/>
                </a:moveTo>
                <a:lnTo>
                  <a:pt x="12018" y="43147"/>
                </a:lnTo>
                <a:lnTo>
                  <a:pt x="8227" y="43147"/>
                </a:lnTo>
                <a:lnTo>
                  <a:pt x="8227" y="39386"/>
                </a:lnTo>
                <a:close/>
                <a:moveTo>
                  <a:pt x="15993" y="39386"/>
                </a:moveTo>
                <a:lnTo>
                  <a:pt x="15993" y="43147"/>
                </a:lnTo>
                <a:lnTo>
                  <a:pt x="12202" y="43147"/>
                </a:lnTo>
                <a:lnTo>
                  <a:pt x="12202" y="39386"/>
                </a:lnTo>
                <a:close/>
                <a:moveTo>
                  <a:pt x="19968" y="39386"/>
                </a:moveTo>
                <a:lnTo>
                  <a:pt x="19968" y="43147"/>
                </a:lnTo>
                <a:lnTo>
                  <a:pt x="16177" y="43147"/>
                </a:lnTo>
                <a:lnTo>
                  <a:pt x="16177" y="39386"/>
                </a:lnTo>
                <a:close/>
                <a:moveTo>
                  <a:pt x="23944" y="39386"/>
                </a:moveTo>
                <a:lnTo>
                  <a:pt x="23944" y="43147"/>
                </a:lnTo>
                <a:lnTo>
                  <a:pt x="20153" y="43147"/>
                </a:lnTo>
                <a:lnTo>
                  <a:pt x="20153" y="39386"/>
                </a:lnTo>
                <a:close/>
                <a:moveTo>
                  <a:pt x="27919" y="39386"/>
                </a:moveTo>
                <a:lnTo>
                  <a:pt x="27919" y="43147"/>
                </a:lnTo>
                <a:lnTo>
                  <a:pt x="24129" y="43147"/>
                </a:lnTo>
                <a:lnTo>
                  <a:pt x="24129" y="39386"/>
                </a:lnTo>
                <a:close/>
                <a:moveTo>
                  <a:pt x="31895" y="39386"/>
                </a:moveTo>
                <a:lnTo>
                  <a:pt x="31895" y="43147"/>
                </a:lnTo>
                <a:lnTo>
                  <a:pt x="28104" y="43147"/>
                </a:lnTo>
                <a:lnTo>
                  <a:pt x="28104" y="39386"/>
                </a:lnTo>
                <a:close/>
                <a:moveTo>
                  <a:pt x="35870" y="39386"/>
                </a:moveTo>
                <a:lnTo>
                  <a:pt x="35870" y="43147"/>
                </a:lnTo>
                <a:lnTo>
                  <a:pt x="32079" y="43147"/>
                </a:lnTo>
                <a:lnTo>
                  <a:pt x="32079" y="39386"/>
                </a:lnTo>
                <a:close/>
                <a:moveTo>
                  <a:pt x="39845" y="39386"/>
                </a:moveTo>
                <a:lnTo>
                  <a:pt x="39845" y="43147"/>
                </a:lnTo>
                <a:lnTo>
                  <a:pt x="36054" y="43147"/>
                </a:lnTo>
                <a:lnTo>
                  <a:pt x="36054" y="39386"/>
                </a:lnTo>
                <a:close/>
                <a:moveTo>
                  <a:pt x="43821" y="39386"/>
                </a:moveTo>
                <a:lnTo>
                  <a:pt x="43821" y="43147"/>
                </a:lnTo>
                <a:lnTo>
                  <a:pt x="40029" y="43147"/>
                </a:lnTo>
                <a:lnTo>
                  <a:pt x="40029" y="39386"/>
                </a:lnTo>
                <a:close/>
                <a:moveTo>
                  <a:pt x="47796" y="39386"/>
                </a:moveTo>
                <a:lnTo>
                  <a:pt x="47796" y="43147"/>
                </a:lnTo>
                <a:lnTo>
                  <a:pt x="44005" y="43147"/>
                </a:lnTo>
                <a:lnTo>
                  <a:pt x="44005" y="39386"/>
                </a:lnTo>
                <a:close/>
                <a:moveTo>
                  <a:pt x="51771" y="39386"/>
                </a:moveTo>
                <a:lnTo>
                  <a:pt x="51771" y="43147"/>
                </a:lnTo>
                <a:lnTo>
                  <a:pt x="47980" y="43147"/>
                </a:lnTo>
                <a:lnTo>
                  <a:pt x="47980" y="39386"/>
                </a:lnTo>
                <a:close/>
                <a:moveTo>
                  <a:pt x="55746" y="39386"/>
                </a:moveTo>
                <a:lnTo>
                  <a:pt x="55746" y="43147"/>
                </a:lnTo>
                <a:lnTo>
                  <a:pt x="51956" y="43147"/>
                </a:lnTo>
                <a:lnTo>
                  <a:pt x="51956" y="39386"/>
                </a:lnTo>
                <a:close/>
                <a:moveTo>
                  <a:pt x="59721" y="39386"/>
                </a:moveTo>
                <a:lnTo>
                  <a:pt x="59721" y="43147"/>
                </a:lnTo>
                <a:lnTo>
                  <a:pt x="55931" y="43147"/>
                </a:lnTo>
                <a:lnTo>
                  <a:pt x="55931" y="39386"/>
                </a:lnTo>
                <a:close/>
                <a:moveTo>
                  <a:pt x="63696" y="39386"/>
                </a:moveTo>
                <a:lnTo>
                  <a:pt x="63696" y="43147"/>
                </a:lnTo>
                <a:lnTo>
                  <a:pt x="59906" y="43147"/>
                </a:lnTo>
                <a:lnTo>
                  <a:pt x="59906" y="39386"/>
                </a:lnTo>
                <a:close/>
                <a:moveTo>
                  <a:pt x="67672" y="39386"/>
                </a:moveTo>
                <a:lnTo>
                  <a:pt x="67672" y="43147"/>
                </a:lnTo>
                <a:lnTo>
                  <a:pt x="63881" y="43147"/>
                </a:lnTo>
                <a:lnTo>
                  <a:pt x="63881" y="39386"/>
                </a:lnTo>
                <a:close/>
                <a:moveTo>
                  <a:pt x="71648" y="39386"/>
                </a:moveTo>
                <a:lnTo>
                  <a:pt x="71648" y="43147"/>
                </a:lnTo>
                <a:lnTo>
                  <a:pt x="67857" y="43147"/>
                </a:lnTo>
                <a:lnTo>
                  <a:pt x="67857" y="39386"/>
                </a:lnTo>
                <a:close/>
                <a:moveTo>
                  <a:pt x="75623" y="39386"/>
                </a:moveTo>
                <a:lnTo>
                  <a:pt x="75623" y="43147"/>
                </a:lnTo>
                <a:lnTo>
                  <a:pt x="71832" y="43147"/>
                </a:lnTo>
                <a:lnTo>
                  <a:pt x="71832" y="39386"/>
                </a:lnTo>
                <a:close/>
                <a:moveTo>
                  <a:pt x="79598" y="39386"/>
                </a:moveTo>
                <a:lnTo>
                  <a:pt x="79598" y="43147"/>
                </a:lnTo>
                <a:lnTo>
                  <a:pt x="75807" y="43147"/>
                </a:lnTo>
                <a:lnTo>
                  <a:pt x="75807" y="39386"/>
                </a:lnTo>
                <a:close/>
                <a:moveTo>
                  <a:pt x="83573" y="39386"/>
                </a:moveTo>
                <a:lnTo>
                  <a:pt x="83573" y="43147"/>
                </a:lnTo>
                <a:lnTo>
                  <a:pt x="79782" y="43147"/>
                </a:lnTo>
                <a:lnTo>
                  <a:pt x="79782" y="39386"/>
                </a:lnTo>
                <a:close/>
                <a:moveTo>
                  <a:pt x="87549" y="39386"/>
                </a:moveTo>
                <a:lnTo>
                  <a:pt x="87549" y="43147"/>
                </a:lnTo>
                <a:lnTo>
                  <a:pt x="83757" y="43147"/>
                </a:lnTo>
                <a:lnTo>
                  <a:pt x="83757" y="39386"/>
                </a:lnTo>
                <a:close/>
                <a:moveTo>
                  <a:pt x="91524" y="39386"/>
                </a:moveTo>
                <a:lnTo>
                  <a:pt x="91524" y="43147"/>
                </a:lnTo>
                <a:lnTo>
                  <a:pt x="87733" y="43147"/>
                </a:lnTo>
                <a:lnTo>
                  <a:pt x="87733" y="39386"/>
                </a:lnTo>
                <a:close/>
                <a:moveTo>
                  <a:pt x="95499" y="39386"/>
                </a:moveTo>
                <a:lnTo>
                  <a:pt x="95499" y="43147"/>
                </a:lnTo>
                <a:lnTo>
                  <a:pt x="91708" y="43147"/>
                </a:lnTo>
                <a:lnTo>
                  <a:pt x="91708" y="39386"/>
                </a:lnTo>
                <a:close/>
                <a:moveTo>
                  <a:pt x="99474" y="39386"/>
                </a:moveTo>
                <a:lnTo>
                  <a:pt x="99474" y="43147"/>
                </a:lnTo>
                <a:lnTo>
                  <a:pt x="95684" y="43147"/>
                </a:lnTo>
                <a:lnTo>
                  <a:pt x="95684" y="39386"/>
                </a:lnTo>
                <a:close/>
                <a:moveTo>
                  <a:pt x="103449" y="39386"/>
                </a:moveTo>
                <a:lnTo>
                  <a:pt x="103449" y="43147"/>
                </a:lnTo>
                <a:lnTo>
                  <a:pt x="99659" y="43147"/>
                </a:lnTo>
                <a:lnTo>
                  <a:pt x="99659" y="39386"/>
                </a:lnTo>
                <a:close/>
                <a:moveTo>
                  <a:pt x="107424" y="39386"/>
                </a:moveTo>
                <a:lnTo>
                  <a:pt x="107424" y="43147"/>
                </a:lnTo>
                <a:lnTo>
                  <a:pt x="103634" y="43147"/>
                </a:lnTo>
                <a:lnTo>
                  <a:pt x="103634" y="39386"/>
                </a:lnTo>
                <a:close/>
                <a:moveTo>
                  <a:pt x="111400" y="39386"/>
                </a:moveTo>
                <a:lnTo>
                  <a:pt x="111400" y="43147"/>
                </a:lnTo>
                <a:lnTo>
                  <a:pt x="107609" y="43147"/>
                </a:lnTo>
                <a:lnTo>
                  <a:pt x="107609" y="39386"/>
                </a:lnTo>
                <a:close/>
                <a:moveTo>
                  <a:pt x="115376" y="39386"/>
                </a:moveTo>
                <a:lnTo>
                  <a:pt x="115376" y="43147"/>
                </a:lnTo>
                <a:lnTo>
                  <a:pt x="111585" y="43147"/>
                </a:lnTo>
                <a:lnTo>
                  <a:pt x="111585" y="39386"/>
                </a:lnTo>
                <a:close/>
                <a:moveTo>
                  <a:pt x="119351" y="39386"/>
                </a:moveTo>
                <a:lnTo>
                  <a:pt x="119351" y="43147"/>
                </a:lnTo>
                <a:lnTo>
                  <a:pt x="115560" y="43147"/>
                </a:lnTo>
                <a:lnTo>
                  <a:pt x="115560" y="39386"/>
                </a:lnTo>
                <a:close/>
                <a:moveTo>
                  <a:pt x="123326" y="39386"/>
                </a:moveTo>
                <a:lnTo>
                  <a:pt x="123326" y="43147"/>
                </a:lnTo>
                <a:lnTo>
                  <a:pt x="119535" y="43147"/>
                </a:lnTo>
                <a:lnTo>
                  <a:pt x="119535" y="39386"/>
                </a:lnTo>
                <a:close/>
                <a:moveTo>
                  <a:pt x="127301" y="39386"/>
                </a:moveTo>
                <a:lnTo>
                  <a:pt x="127301" y="43147"/>
                </a:lnTo>
                <a:lnTo>
                  <a:pt x="123510" y="43147"/>
                </a:lnTo>
                <a:lnTo>
                  <a:pt x="123510" y="39386"/>
                </a:lnTo>
                <a:close/>
                <a:moveTo>
                  <a:pt x="131277" y="39386"/>
                </a:moveTo>
                <a:lnTo>
                  <a:pt x="131277" y="43147"/>
                </a:lnTo>
                <a:lnTo>
                  <a:pt x="127485" y="43147"/>
                </a:lnTo>
                <a:lnTo>
                  <a:pt x="127485" y="39386"/>
                </a:lnTo>
                <a:close/>
                <a:moveTo>
                  <a:pt x="135252" y="39386"/>
                </a:moveTo>
                <a:lnTo>
                  <a:pt x="135252" y="43147"/>
                </a:lnTo>
                <a:lnTo>
                  <a:pt x="131461" y="43147"/>
                </a:lnTo>
                <a:lnTo>
                  <a:pt x="131461" y="39386"/>
                </a:lnTo>
                <a:close/>
                <a:moveTo>
                  <a:pt x="139227" y="39386"/>
                </a:moveTo>
                <a:lnTo>
                  <a:pt x="139227" y="43147"/>
                </a:lnTo>
                <a:lnTo>
                  <a:pt x="135436" y="43147"/>
                </a:lnTo>
                <a:lnTo>
                  <a:pt x="135436" y="39386"/>
                </a:lnTo>
                <a:close/>
                <a:moveTo>
                  <a:pt x="143202" y="39386"/>
                </a:moveTo>
                <a:lnTo>
                  <a:pt x="143202" y="43147"/>
                </a:lnTo>
                <a:lnTo>
                  <a:pt x="139411" y="43147"/>
                </a:lnTo>
                <a:lnTo>
                  <a:pt x="139411" y="39386"/>
                </a:lnTo>
                <a:close/>
                <a:moveTo>
                  <a:pt x="147177" y="39386"/>
                </a:moveTo>
                <a:lnTo>
                  <a:pt x="147177" y="43147"/>
                </a:lnTo>
                <a:lnTo>
                  <a:pt x="143387" y="43147"/>
                </a:lnTo>
                <a:lnTo>
                  <a:pt x="143387" y="39386"/>
                </a:lnTo>
                <a:close/>
                <a:moveTo>
                  <a:pt x="151224" y="39386"/>
                </a:moveTo>
                <a:lnTo>
                  <a:pt x="151224" y="43147"/>
                </a:lnTo>
                <a:lnTo>
                  <a:pt x="147362" y="43147"/>
                </a:lnTo>
                <a:lnTo>
                  <a:pt x="147362" y="39386"/>
                </a:lnTo>
                <a:close/>
                <a:moveTo>
                  <a:pt x="4068" y="43330"/>
                </a:moveTo>
                <a:lnTo>
                  <a:pt x="4068" y="47089"/>
                </a:lnTo>
                <a:lnTo>
                  <a:pt x="184" y="47089"/>
                </a:lnTo>
                <a:lnTo>
                  <a:pt x="184" y="43330"/>
                </a:lnTo>
                <a:close/>
                <a:moveTo>
                  <a:pt x="8043" y="43330"/>
                </a:moveTo>
                <a:lnTo>
                  <a:pt x="8043" y="47089"/>
                </a:lnTo>
                <a:lnTo>
                  <a:pt x="4252" y="47089"/>
                </a:lnTo>
                <a:lnTo>
                  <a:pt x="4252" y="43330"/>
                </a:lnTo>
                <a:close/>
                <a:moveTo>
                  <a:pt x="12018" y="43330"/>
                </a:moveTo>
                <a:lnTo>
                  <a:pt x="12018" y="47089"/>
                </a:lnTo>
                <a:lnTo>
                  <a:pt x="8227" y="47089"/>
                </a:lnTo>
                <a:lnTo>
                  <a:pt x="8227" y="43330"/>
                </a:lnTo>
                <a:close/>
                <a:moveTo>
                  <a:pt x="15993" y="43330"/>
                </a:moveTo>
                <a:lnTo>
                  <a:pt x="15993" y="47089"/>
                </a:lnTo>
                <a:lnTo>
                  <a:pt x="12202" y="47089"/>
                </a:lnTo>
                <a:lnTo>
                  <a:pt x="12202" y="43330"/>
                </a:lnTo>
                <a:close/>
                <a:moveTo>
                  <a:pt x="19968" y="43330"/>
                </a:moveTo>
                <a:lnTo>
                  <a:pt x="19968" y="47089"/>
                </a:lnTo>
                <a:lnTo>
                  <a:pt x="16177" y="47089"/>
                </a:lnTo>
                <a:lnTo>
                  <a:pt x="16177" y="43330"/>
                </a:lnTo>
                <a:close/>
                <a:moveTo>
                  <a:pt x="23944" y="43330"/>
                </a:moveTo>
                <a:lnTo>
                  <a:pt x="23944" y="47089"/>
                </a:lnTo>
                <a:lnTo>
                  <a:pt x="20153" y="47089"/>
                </a:lnTo>
                <a:lnTo>
                  <a:pt x="20153" y="43330"/>
                </a:lnTo>
                <a:close/>
                <a:moveTo>
                  <a:pt x="27919" y="43330"/>
                </a:moveTo>
                <a:lnTo>
                  <a:pt x="27919" y="47089"/>
                </a:lnTo>
                <a:lnTo>
                  <a:pt x="24129" y="47089"/>
                </a:lnTo>
                <a:lnTo>
                  <a:pt x="24129" y="43330"/>
                </a:lnTo>
                <a:close/>
                <a:moveTo>
                  <a:pt x="31895" y="43330"/>
                </a:moveTo>
                <a:lnTo>
                  <a:pt x="31895" y="47089"/>
                </a:lnTo>
                <a:lnTo>
                  <a:pt x="28104" y="47089"/>
                </a:lnTo>
                <a:lnTo>
                  <a:pt x="28104" y="43330"/>
                </a:lnTo>
                <a:close/>
                <a:moveTo>
                  <a:pt x="35870" y="43330"/>
                </a:moveTo>
                <a:lnTo>
                  <a:pt x="35870" y="47089"/>
                </a:lnTo>
                <a:lnTo>
                  <a:pt x="32079" y="47089"/>
                </a:lnTo>
                <a:lnTo>
                  <a:pt x="32079" y="43330"/>
                </a:lnTo>
                <a:close/>
                <a:moveTo>
                  <a:pt x="39845" y="43330"/>
                </a:moveTo>
                <a:lnTo>
                  <a:pt x="39845" y="47089"/>
                </a:lnTo>
                <a:lnTo>
                  <a:pt x="36054" y="47089"/>
                </a:lnTo>
                <a:lnTo>
                  <a:pt x="36054" y="43330"/>
                </a:lnTo>
                <a:close/>
                <a:moveTo>
                  <a:pt x="43821" y="43330"/>
                </a:moveTo>
                <a:lnTo>
                  <a:pt x="43821" y="47089"/>
                </a:lnTo>
                <a:lnTo>
                  <a:pt x="40029" y="47089"/>
                </a:lnTo>
                <a:lnTo>
                  <a:pt x="40029" y="43330"/>
                </a:lnTo>
                <a:close/>
                <a:moveTo>
                  <a:pt x="47796" y="43330"/>
                </a:moveTo>
                <a:lnTo>
                  <a:pt x="47796" y="47089"/>
                </a:lnTo>
                <a:lnTo>
                  <a:pt x="44005" y="47089"/>
                </a:lnTo>
                <a:lnTo>
                  <a:pt x="44005" y="43330"/>
                </a:lnTo>
                <a:close/>
                <a:moveTo>
                  <a:pt x="51771" y="43330"/>
                </a:moveTo>
                <a:lnTo>
                  <a:pt x="51771" y="47089"/>
                </a:lnTo>
                <a:lnTo>
                  <a:pt x="47980" y="47089"/>
                </a:lnTo>
                <a:lnTo>
                  <a:pt x="47980" y="43330"/>
                </a:lnTo>
                <a:close/>
                <a:moveTo>
                  <a:pt x="55746" y="43330"/>
                </a:moveTo>
                <a:lnTo>
                  <a:pt x="55746" y="47089"/>
                </a:lnTo>
                <a:lnTo>
                  <a:pt x="51956" y="47089"/>
                </a:lnTo>
                <a:lnTo>
                  <a:pt x="51956" y="43330"/>
                </a:lnTo>
                <a:close/>
                <a:moveTo>
                  <a:pt x="59721" y="43330"/>
                </a:moveTo>
                <a:lnTo>
                  <a:pt x="59721" y="47089"/>
                </a:lnTo>
                <a:lnTo>
                  <a:pt x="55931" y="47089"/>
                </a:lnTo>
                <a:lnTo>
                  <a:pt x="55931" y="43330"/>
                </a:lnTo>
                <a:close/>
                <a:moveTo>
                  <a:pt x="63696" y="43330"/>
                </a:moveTo>
                <a:lnTo>
                  <a:pt x="63696" y="47089"/>
                </a:lnTo>
                <a:lnTo>
                  <a:pt x="59906" y="47089"/>
                </a:lnTo>
                <a:lnTo>
                  <a:pt x="59906" y="43330"/>
                </a:lnTo>
                <a:close/>
                <a:moveTo>
                  <a:pt x="67672" y="43330"/>
                </a:moveTo>
                <a:lnTo>
                  <a:pt x="67672" y="47089"/>
                </a:lnTo>
                <a:lnTo>
                  <a:pt x="63881" y="47089"/>
                </a:lnTo>
                <a:lnTo>
                  <a:pt x="63881" y="43330"/>
                </a:lnTo>
                <a:close/>
                <a:moveTo>
                  <a:pt x="71648" y="43330"/>
                </a:moveTo>
                <a:lnTo>
                  <a:pt x="71648" y="47089"/>
                </a:lnTo>
                <a:lnTo>
                  <a:pt x="67857" y="47089"/>
                </a:lnTo>
                <a:lnTo>
                  <a:pt x="67857" y="43330"/>
                </a:lnTo>
                <a:close/>
                <a:moveTo>
                  <a:pt x="75623" y="43330"/>
                </a:moveTo>
                <a:lnTo>
                  <a:pt x="75623" y="47089"/>
                </a:lnTo>
                <a:lnTo>
                  <a:pt x="71832" y="47089"/>
                </a:lnTo>
                <a:lnTo>
                  <a:pt x="71832" y="43330"/>
                </a:lnTo>
                <a:close/>
                <a:moveTo>
                  <a:pt x="79598" y="43330"/>
                </a:moveTo>
                <a:lnTo>
                  <a:pt x="79598" y="47089"/>
                </a:lnTo>
                <a:lnTo>
                  <a:pt x="75807" y="47089"/>
                </a:lnTo>
                <a:lnTo>
                  <a:pt x="75807" y="43330"/>
                </a:lnTo>
                <a:close/>
                <a:moveTo>
                  <a:pt x="83573" y="43330"/>
                </a:moveTo>
                <a:lnTo>
                  <a:pt x="83573" y="47089"/>
                </a:lnTo>
                <a:lnTo>
                  <a:pt x="79782" y="47089"/>
                </a:lnTo>
                <a:lnTo>
                  <a:pt x="79782" y="43330"/>
                </a:lnTo>
                <a:close/>
                <a:moveTo>
                  <a:pt x="87549" y="43330"/>
                </a:moveTo>
                <a:lnTo>
                  <a:pt x="87549" y="47089"/>
                </a:lnTo>
                <a:lnTo>
                  <a:pt x="83757" y="47089"/>
                </a:lnTo>
                <a:lnTo>
                  <a:pt x="83757" y="43330"/>
                </a:lnTo>
                <a:close/>
                <a:moveTo>
                  <a:pt x="91524" y="43330"/>
                </a:moveTo>
                <a:lnTo>
                  <a:pt x="91524" y="47089"/>
                </a:lnTo>
                <a:lnTo>
                  <a:pt x="87733" y="47089"/>
                </a:lnTo>
                <a:lnTo>
                  <a:pt x="87733" y="43330"/>
                </a:lnTo>
                <a:close/>
                <a:moveTo>
                  <a:pt x="95499" y="43330"/>
                </a:moveTo>
                <a:lnTo>
                  <a:pt x="95499" y="47089"/>
                </a:lnTo>
                <a:lnTo>
                  <a:pt x="91708" y="47089"/>
                </a:lnTo>
                <a:lnTo>
                  <a:pt x="91708" y="43330"/>
                </a:lnTo>
                <a:close/>
                <a:moveTo>
                  <a:pt x="99474" y="43330"/>
                </a:moveTo>
                <a:lnTo>
                  <a:pt x="99474" y="47089"/>
                </a:lnTo>
                <a:lnTo>
                  <a:pt x="95684" y="47089"/>
                </a:lnTo>
                <a:lnTo>
                  <a:pt x="95684" y="43330"/>
                </a:lnTo>
                <a:close/>
                <a:moveTo>
                  <a:pt x="103449" y="43330"/>
                </a:moveTo>
                <a:lnTo>
                  <a:pt x="103449" y="47089"/>
                </a:lnTo>
                <a:lnTo>
                  <a:pt x="99659" y="47089"/>
                </a:lnTo>
                <a:lnTo>
                  <a:pt x="99659" y="43330"/>
                </a:lnTo>
                <a:close/>
                <a:moveTo>
                  <a:pt x="107424" y="43330"/>
                </a:moveTo>
                <a:lnTo>
                  <a:pt x="107424" y="47089"/>
                </a:lnTo>
                <a:lnTo>
                  <a:pt x="103634" y="47089"/>
                </a:lnTo>
                <a:lnTo>
                  <a:pt x="103634" y="43330"/>
                </a:lnTo>
                <a:close/>
                <a:moveTo>
                  <a:pt x="111400" y="43330"/>
                </a:moveTo>
                <a:lnTo>
                  <a:pt x="111400" y="47089"/>
                </a:lnTo>
                <a:lnTo>
                  <a:pt x="107609" y="47089"/>
                </a:lnTo>
                <a:lnTo>
                  <a:pt x="107609" y="43330"/>
                </a:lnTo>
                <a:close/>
                <a:moveTo>
                  <a:pt x="115376" y="43330"/>
                </a:moveTo>
                <a:lnTo>
                  <a:pt x="115376" y="47089"/>
                </a:lnTo>
                <a:lnTo>
                  <a:pt x="111585" y="47089"/>
                </a:lnTo>
                <a:lnTo>
                  <a:pt x="111585" y="43330"/>
                </a:lnTo>
                <a:close/>
                <a:moveTo>
                  <a:pt x="119351" y="43330"/>
                </a:moveTo>
                <a:lnTo>
                  <a:pt x="119351" y="47089"/>
                </a:lnTo>
                <a:lnTo>
                  <a:pt x="115560" y="47089"/>
                </a:lnTo>
                <a:lnTo>
                  <a:pt x="115560" y="43330"/>
                </a:lnTo>
                <a:close/>
                <a:moveTo>
                  <a:pt x="123326" y="43330"/>
                </a:moveTo>
                <a:lnTo>
                  <a:pt x="123326" y="47089"/>
                </a:lnTo>
                <a:lnTo>
                  <a:pt x="119535" y="47089"/>
                </a:lnTo>
                <a:lnTo>
                  <a:pt x="119535" y="43330"/>
                </a:lnTo>
                <a:close/>
                <a:moveTo>
                  <a:pt x="127301" y="43330"/>
                </a:moveTo>
                <a:lnTo>
                  <a:pt x="127301" y="47089"/>
                </a:lnTo>
                <a:lnTo>
                  <a:pt x="123510" y="47089"/>
                </a:lnTo>
                <a:lnTo>
                  <a:pt x="123510" y="43330"/>
                </a:lnTo>
                <a:close/>
                <a:moveTo>
                  <a:pt x="131277" y="43330"/>
                </a:moveTo>
                <a:lnTo>
                  <a:pt x="131277" y="47089"/>
                </a:lnTo>
                <a:lnTo>
                  <a:pt x="127485" y="47089"/>
                </a:lnTo>
                <a:lnTo>
                  <a:pt x="127485" y="43330"/>
                </a:lnTo>
                <a:close/>
                <a:moveTo>
                  <a:pt x="135252" y="43330"/>
                </a:moveTo>
                <a:lnTo>
                  <a:pt x="135252" y="47089"/>
                </a:lnTo>
                <a:lnTo>
                  <a:pt x="131461" y="47089"/>
                </a:lnTo>
                <a:lnTo>
                  <a:pt x="131461" y="43330"/>
                </a:lnTo>
                <a:close/>
                <a:moveTo>
                  <a:pt x="139227" y="43330"/>
                </a:moveTo>
                <a:lnTo>
                  <a:pt x="139227" y="47089"/>
                </a:lnTo>
                <a:lnTo>
                  <a:pt x="135436" y="47089"/>
                </a:lnTo>
                <a:lnTo>
                  <a:pt x="135436" y="43330"/>
                </a:lnTo>
                <a:close/>
                <a:moveTo>
                  <a:pt x="143202" y="43330"/>
                </a:moveTo>
                <a:lnTo>
                  <a:pt x="143202" y="47089"/>
                </a:lnTo>
                <a:lnTo>
                  <a:pt x="139411" y="47089"/>
                </a:lnTo>
                <a:lnTo>
                  <a:pt x="139411" y="43330"/>
                </a:lnTo>
                <a:close/>
                <a:moveTo>
                  <a:pt x="147177" y="43330"/>
                </a:moveTo>
                <a:lnTo>
                  <a:pt x="147177" y="47089"/>
                </a:lnTo>
                <a:lnTo>
                  <a:pt x="143387" y="47089"/>
                </a:lnTo>
                <a:lnTo>
                  <a:pt x="143387" y="43330"/>
                </a:lnTo>
                <a:close/>
                <a:moveTo>
                  <a:pt x="151224" y="43330"/>
                </a:moveTo>
                <a:lnTo>
                  <a:pt x="151224" y="47089"/>
                </a:lnTo>
                <a:lnTo>
                  <a:pt x="147362" y="47089"/>
                </a:lnTo>
                <a:lnTo>
                  <a:pt x="147362" y="43330"/>
                </a:lnTo>
                <a:close/>
                <a:moveTo>
                  <a:pt x="4068" y="47272"/>
                </a:moveTo>
                <a:lnTo>
                  <a:pt x="4068" y="51032"/>
                </a:lnTo>
                <a:lnTo>
                  <a:pt x="184" y="51032"/>
                </a:lnTo>
                <a:lnTo>
                  <a:pt x="184" y="47272"/>
                </a:lnTo>
                <a:close/>
                <a:moveTo>
                  <a:pt x="8043" y="47272"/>
                </a:moveTo>
                <a:lnTo>
                  <a:pt x="8043" y="51032"/>
                </a:lnTo>
                <a:lnTo>
                  <a:pt x="4252" y="51032"/>
                </a:lnTo>
                <a:lnTo>
                  <a:pt x="4252" y="47272"/>
                </a:lnTo>
                <a:close/>
                <a:moveTo>
                  <a:pt x="12018" y="47272"/>
                </a:moveTo>
                <a:lnTo>
                  <a:pt x="12018" y="51032"/>
                </a:lnTo>
                <a:lnTo>
                  <a:pt x="8227" y="51032"/>
                </a:lnTo>
                <a:lnTo>
                  <a:pt x="8227" y="47272"/>
                </a:lnTo>
                <a:close/>
                <a:moveTo>
                  <a:pt x="15993" y="47272"/>
                </a:moveTo>
                <a:lnTo>
                  <a:pt x="15993" y="51032"/>
                </a:lnTo>
                <a:lnTo>
                  <a:pt x="12202" y="51032"/>
                </a:lnTo>
                <a:lnTo>
                  <a:pt x="12202" y="47272"/>
                </a:lnTo>
                <a:close/>
                <a:moveTo>
                  <a:pt x="19968" y="47272"/>
                </a:moveTo>
                <a:lnTo>
                  <a:pt x="19968" y="51032"/>
                </a:lnTo>
                <a:lnTo>
                  <a:pt x="16177" y="51032"/>
                </a:lnTo>
                <a:lnTo>
                  <a:pt x="16177" y="47272"/>
                </a:lnTo>
                <a:close/>
                <a:moveTo>
                  <a:pt x="23944" y="47272"/>
                </a:moveTo>
                <a:lnTo>
                  <a:pt x="23944" y="51032"/>
                </a:lnTo>
                <a:lnTo>
                  <a:pt x="20153" y="51032"/>
                </a:lnTo>
                <a:lnTo>
                  <a:pt x="20153" y="47272"/>
                </a:lnTo>
                <a:close/>
                <a:moveTo>
                  <a:pt x="27919" y="47272"/>
                </a:moveTo>
                <a:lnTo>
                  <a:pt x="27919" y="51032"/>
                </a:lnTo>
                <a:lnTo>
                  <a:pt x="24129" y="51032"/>
                </a:lnTo>
                <a:lnTo>
                  <a:pt x="24129" y="47272"/>
                </a:lnTo>
                <a:close/>
                <a:moveTo>
                  <a:pt x="31895" y="47272"/>
                </a:moveTo>
                <a:lnTo>
                  <a:pt x="31895" y="51032"/>
                </a:lnTo>
                <a:lnTo>
                  <a:pt x="28104" y="51032"/>
                </a:lnTo>
                <a:lnTo>
                  <a:pt x="28104" y="47272"/>
                </a:lnTo>
                <a:close/>
                <a:moveTo>
                  <a:pt x="35870" y="47272"/>
                </a:moveTo>
                <a:lnTo>
                  <a:pt x="35870" y="51032"/>
                </a:lnTo>
                <a:lnTo>
                  <a:pt x="32079" y="51032"/>
                </a:lnTo>
                <a:lnTo>
                  <a:pt x="32079" y="47272"/>
                </a:lnTo>
                <a:close/>
                <a:moveTo>
                  <a:pt x="39845" y="47272"/>
                </a:moveTo>
                <a:lnTo>
                  <a:pt x="39845" y="51032"/>
                </a:lnTo>
                <a:lnTo>
                  <a:pt x="36054" y="51032"/>
                </a:lnTo>
                <a:lnTo>
                  <a:pt x="36054" y="47272"/>
                </a:lnTo>
                <a:close/>
                <a:moveTo>
                  <a:pt x="43821" y="47272"/>
                </a:moveTo>
                <a:lnTo>
                  <a:pt x="43821" y="51032"/>
                </a:lnTo>
                <a:lnTo>
                  <a:pt x="40029" y="51032"/>
                </a:lnTo>
                <a:lnTo>
                  <a:pt x="40029" y="47272"/>
                </a:lnTo>
                <a:close/>
                <a:moveTo>
                  <a:pt x="47796" y="47272"/>
                </a:moveTo>
                <a:lnTo>
                  <a:pt x="47796" y="51032"/>
                </a:lnTo>
                <a:lnTo>
                  <a:pt x="44005" y="51032"/>
                </a:lnTo>
                <a:lnTo>
                  <a:pt x="44005" y="47272"/>
                </a:lnTo>
                <a:close/>
                <a:moveTo>
                  <a:pt x="51771" y="47272"/>
                </a:moveTo>
                <a:lnTo>
                  <a:pt x="51771" y="51032"/>
                </a:lnTo>
                <a:lnTo>
                  <a:pt x="47980" y="51032"/>
                </a:lnTo>
                <a:lnTo>
                  <a:pt x="47980" y="47272"/>
                </a:lnTo>
                <a:close/>
                <a:moveTo>
                  <a:pt x="55746" y="47272"/>
                </a:moveTo>
                <a:lnTo>
                  <a:pt x="55746" y="51032"/>
                </a:lnTo>
                <a:lnTo>
                  <a:pt x="51955" y="51032"/>
                </a:lnTo>
                <a:lnTo>
                  <a:pt x="51955" y="47272"/>
                </a:lnTo>
                <a:close/>
                <a:moveTo>
                  <a:pt x="59721" y="47272"/>
                </a:moveTo>
                <a:lnTo>
                  <a:pt x="59721" y="51032"/>
                </a:lnTo>
                <a:lnTo>
                  <a:pt x="55931" y="51032"/>
                </a:lnTo>
                <a:lnTo>
                  <a:pt x="55931" y="47272"/>
                </a:lnTo>
                <a:close/>
                <a:moveTo>
                  <a:pt x="63696" y="47272"/>
                </a:moveTo>
                <a:lnTo>
                  <a:pt x="63696" y="51032"/>
                </a:lnTo>
                <a:lnTo>
                  <a:pt x="59906" y="51032"/>
                </a:lnTo>
                <a:lnTo>
                  <a:pt x="59906" y="47272"/>
                </a:lnTo>
                <a:close/>
                <a:moveTo>
                  <a:pt x="67672" y="47272"/>
                </a:moveTo>
                <a:lnTo>
                  <a:pt x="67672" y="51032"/>
                </a:lnTo>
                <a:lnTo>
                  <a:pt x="63881" y="51032"/>
                </a:lnTo>
                <a:lnTo>
                  <a:pt x="63881" y="47272"/>
                </a:lnTo>
                <a:close/>
                <a:moveTo>
                  <a:pt x="71648" y="47272"/>
                </a:moveTo>
                <a:lnTo>
                  <a:pt x="71648" y="51032"/>
                </a:lnTo>
                <a:lnTo>
                  <a:pt x="67857" y="51032"/>
                </a:lnTo>
                <a:lnTo>
                  <a:pt x="67857" y="47272"/>
                </a:lnTo>
                <a:close/>
                <a:moveTo>
                  <a:pt x="75623" y="47272"/>
                </a:moveTo>
                <a:lnTo>
                  <a:pt x="75623" y="51032"/>
                </a:lnTo>
                <a:lnTo>
                  <a:pt x="71832" y="51032"/>
                </a:lnTo>
                <a:lnTo>
                  <a:pt x="71832" y="47272"/>
                </a:lnTo>
                <a:close/>
                <a:moveTo>
                  <a:pt x="79598" y="47272"/>
                </a:moveTo>
                <a:lnTo>
                  <a:pt x="79598" y="51032"/>
                </a:lnTo>
                <a:lnTo>
                  <a:pt x="75807" y="51032"/>
                </a:lnTo>
                <a:lnTo>
                  <a:pt x="75807" y="47272"/>
                </a:lnTo>
                <a:close/>
                <a:moveTo>
                  <a:pt x="83573" y="47272"/>
                </a:moveTo>
                <a:lnTo>
                  <a:pt x="83573" y="51032"/>
                </a:lnTo>
                <a:lnTo>
                  <a:pt x="79782" y="51032"/>
                </a:lnTo>
                <a:lnTo>
                  <a:pt x="79782" y="47272"/>
                </a:lnTo>
                <a:close/>
                <a:moveTo>
                  <a:pt x="87549" y="47272"/>
                </a:moveTo>
                <a:lnTo>
                  <a:pt x="87549" y="51032"/>
                </a:lnTo>
                <a:lnTo>
                  <a:pt x="83757" y="51032"/>
                </a:lnTo>
                <a:lnTo>
                  <a:pt x="83757" y="47272"/>
                </a:lnTo>
                <a:close/>
                <a:moveTo>
                  <a:pt x="91524" y="47272"/>
                </a:moveTo>
                <a:lnTo>
                  <a:pt x="91524" y="51032"/>
                </a:lnTo>
                <a:lnTo>
                  <a:pt x="87733" y="51032"/>
                </a:lnTo>
                <a:lnTo>
                  <a:pt x="87733" y="47272"/>
                </a:lnTo>
                <a:close/>
                <a:moveTo>
                  <a:pt x="95499" y="47272"/>
                </a:moveTo>
                <a:lnTo>
                  <a:pt x="95499" y="51032"/>
                </a:lnTo>
                <a:lnTo>
                  <a:pt x="91708" y="51032"/>
                </a:lnTo>
                <a:lnTo>
                  <a:pt x="91708" y="47272"/>
                </a:lnTo>
                <a:close/>
                <a:moveTo>
                  <a:pt x="99474" y="47272"/>
                </a:moveTo>
                <a:lnTo>
                  <a:pt x="99474" y="51032"/>
                </a:lnTo>
                <a:lnTo>
                  <a:pt x="95684" y="51032"/>
                </a:lnTo>
                <a:lnTo>
                  <a:pt x="95684" y="47272"/>
                </a:lnTo>
                <a:close/>
                <a:moveTo>
                  <a:pt x="103449" y="47272"/>
                </a:moveTo>
                <a:lnTo>
                  <a:pt x="103449" y="51032"/>
                </a:lnTo>
                <a:lnTo>
                  <a:pt x="99659" y="51032"/>
                </a:lnTo>
                <a:lnTo>
                  <a:pt x="99659" y="47272"/>
                </a:lnTo>
                <a:close/>
                <a:moveTo>
                  <a:pt x="107424" y="47272"/>
                </a:moveTo>
                <a:lnTo>
                  <a:pt x="107424" y="51032"/>
                </a:lnTo>
                <a:lnTo>
                  <a:pt x="103634" y="51032"/>
                </a:lnTo>
                <a:lnTo>
                  <a:pt x="103634" y="47272"/>
                </a:lnTo>
                <a:close/>
                <a:moveTo>
                  <a:pt x="111400" y="47272"/>
                </a:moveTo>
                <a:lnTo>
                  <a:pt x="111400" y="51032"/>
                </a:lnTo>
                <a:lnTo>
                  <a:pt x="107609" y="51032"/>
                </a:lnTo>
                <a:lnTo>
                  <a:pt x="107609" y="47272"/>
                </a:lnTo>
                <a:close/>
                <a:moveTo>
                  <a:pt x="115376" y="47272"/>
                </a:moveTo>
                <a:lnTo>
                  <a:pt x="115376" y="51032"/>
                </a:lnTo>
                <a:lnTo>
                  <a:pt x="111585" y="51032"/>
                </a:lnTo>
                <a:lnTo>
                  <a:pt x="111585" y="47272"/>
                </a:lnTo>
                <a:close/>
                <a:moveTo>
                  <a:pt x="119351" y="47272"/>
                </a:moveTo>
                <a:lnTo>
                  <a:pt x="119351" y="51032"/>
                </a:lnTo>
                <a:lnTo>
                  <a:pt x="115560" y="51032"/>
                </a:lnTo>
                <a:lnTo>
                  <a:pt x="115560" y="47272"/>
                </a:lnTo>
                <a:close/>
                <a:moveTo>
                  <a:pt x="123326" y="47272"/>
                </a:moveTo>
                <a:lnTo>
                  <a:pt x="123326" y="51032"/>
                </a:lnTo>
                <a:lnTo>
                  <a:pt x="119535" y="51032"/>
                </a:lnTo>
                <a:lnTo>
                  <a:pt x="119535" y="47272"/>
                </a:lnTo>
                <a:close/>
                <a:moveTo>
                  <a:pt x="127301" y="47272"/>
                </a:moveTo>
                <a:lnTo>
                  <a:pt x="127301" y="51032"/>
                </a:lnTo>
                <a:lnTo>
                  <a:pt x="123510" y="51032"/>
                </a:lnTo>
                <a:lnTo>
                  <a:pt x="123510" y="47272"/>
                </a:lnTo>
                <a:close/>
                <a:moveTo>
                  <a:pt x="131277" y="47272"/>
                </a:moveTo>
                <a:lnTo>
                  <a:pt x="131277" y="51032"/>
                </a:lnTo>
                <a:lnTo>
                  <a:pt x="127485" y="51032"/>
                </a:lnTo>
                <a:lnTo>
                  <a:pt x="127485" y="47272"/>
                </a:lnTo>
                <a:close/>
                <a:moveTo>
                  <a:pt x="135252" y="47272"/>
                </a:moveTo>
                <a:lnTo>
                  <a:pt x="135252" y="51032"/>
                </a:lnTo>
                <a:lnTo>
                  <a:pt x="131461" y="51032"/>
                </a:lnTo>
                <a:lnTo>
                  <a:pt x="131461" y="47272"/>
                </a:lnTo>
                <a:close/>
                <a:moveTo>
                  <a:pt x="139227" y="47272"/>
                </a:moveTo>
                <a:lnTo>
                  <a:pt x="139227" y="51032"/>
                </a:lnTo>
                <a:lnTo>
                  <a:pt x="135436" y="51032"/>
                </a:lnTo>
                <a:lnTo>
                  <a:pt x="135436" y="47272"/>
                </a:lnTo>
                <a:close/>
                <a:moveTo>
                  <a:pt x="143202" y="47272"/>
                </a:moveTo>
                <a:lnTo>
                  <a:pt x="143202" y="51032"/>
                </a:lnTo>
                <a:lnTo>
                  <a:pt x="139411" y="51032"/>
                </a:lnTo>
                <a:lnTo>
                  <a:pt x="139411" y="47272"/>
                </a:lnTo>
                <a:close/>
                <a:moveTo>
                  <a:pt x="147177" y="47272"/>
                </a:moveTo>
                <a:lnTo>
                  <a:pt x="147177" y="51032"/>
                </a:lnTo>
                <a:lnTo>
                  <a:pt x="143387" y="51032"/>
                </a:lnTo>
                <a:lnTo>
                  <a:pt x="143387" y="47272"/>
                </a:lnTo>
                <a:close/>
                <a:moveTo>
                  <a:pt x="151224" y="47272"/>
                </a:moveTo>
                <a:lnTo>
                  <a:pt x="151224" y="51032"/>
                </a:lnTo>
                <a:lnTo>
                  <a:pt x="147362" y="51032"/>
                </a:lnTo>
                <a:lnTo>
                  <a:pt x="147362" y="47272"/>
                </a:lnTo>
                <a:close/>
                <a:moveTo>
                  <a:pt x="4068" y="51215"/>
                </a:moveTo>
                <a:lnTo>
                  <a:pt x="4068" y="54974"/>
                </a:lnTo>
                <a:lnTo>
                  <a:pt x="184" y="54974"/>
                </a:lnTo>
                <a:lnTo>
                  <a:pt x="184" y="51215"/>
                </a:lnTo>
                <a:close/>
                <a:moveTo>
                  <a:pt x="8043" y="51215"/>
                </a:moveTo>
                <a:lnTo>
                  <a:pt x="8043" y="54974"/>
                </a:lnTo>
                <a:lnTo>
                  <a:pt x="4252" y="54974"/>
                </a:lnTo>
                <a:lnTo>
                  <a:pt x="4252" y="51215"/>
                </a:lnTo>
                <a:close/>
                <a:moveTo>
                  <a:pt x="12018" y="51215"/>
                </a:moveTo>
                <a:lnTo>
                  <a:pt x="12018" y="54974"/>
                </a:lnTo>
                <a:lnTo>
                  <a:pt x="8227" y="54974"/>
                </a:lnTo>
                <a:lnTo>
                  <a:pt x="8227" y="51215"/>
                </a:lnTo>
                <a:close/>
                <a:moveTo>
                  <a:pt x="15993" y="51215"/>
                </a:moveTo>
                <a:lnTo>
                  <a:pt x="15993" y="54974"/>
                </a:lnTo>
                <a:lnTo>
                  <a:pt x="12202" y="54974"/>
                </a:lnTo>
                <a:lnTo>
                  <a:pt x="12202" y="51215"/>
                </a:lnTo>
                <a:close/>
                <a:moveTo>
                  <a:pt x="19968" y="51215"/>
                </a:moveTo>
                <a:lnTo>
                  <a:pt x="19968" y="54974"/>
                </a:lnTo>
                <a:lnTo>
                  <a:pt x="16177" y="54974"/>
                </a:lnTo>
                <a:lnTo>
                  <a:pt x="16177" y="51215"/>
                </a:lnTo>
                <a:close/>
                <a:moveTo>
                  <a:pt x="23944" y="51215"/>
                </a:moveTo>
                <a:lnTo>
                  <a:pt x="23944" y="54974"/>
                </a:lnTo>
                <a:lnTo>
                  <a:pt x="20153" y="54974"/>
                </a:lnTo>
                <a:lnTo>
                  <a:pt x="20153" y="51215"/>
                </a:lnTo>
                <a:close/>
                <a:moveTo>
                  <a:pt x="27919" y="51215"/>
                </a:moveTo>
                <a:lnTo>
                  <a:pt x="27919" y="54974"/>
                </a:lnTo>
                <a:lnTo>
                  <a:pt x="24129" y="54974"/>
                </a:lnTo>
                <a:lnTo>
                  <a:pt x="24129" y="51215"/>
                </a:lnTo>
                <a:close/>
                <a:moveTo>
                  <a:pt x="31895" y="51215"/>
                </a:moveTo>
                <a:lnTo>
                  <a:pt x="31895" y="54974"/>
                </a:lnTo>
                <a:lnTo>
                  <a:pt x="28104" y="54974"/>
                </a:lnTo>
                <a:lnTo>
                  <a:pt x="28104" y="51215"/>
                </a:lnTo>
                <a:close/>
                <a:moveTo>
                  <a:pt x="35870" y="51215"/>
                </a:moveTo>
                <a:lnTo>
                  <a:pt x="35870" y="54974"/>
                </a:lnTo>
                <a:lnTo>
                  <a:pt x="32079" y="54974"/>
                </a:lnTo>
                <a:lnTo>
                  <a:pt x="32079" y="51215"/>
                </a:lnTo>
                <a:close/>
                <a:moveTo>
                  <a:pt x="39845" y="51215"/>
                </a:moveTo>
                <a:lnTo>
                  <a:pt x="39845" y="54974"/>
                </a:lnTo>
                <a:lnTo>
                  <a:pt x="36054" y="54974"/>
                </a:lnTo>
                <a:lnTo>
                  <a:pt x="36054" y="51215"/>
                </a:lnTo>
                <a:close/>
                <a:moveTo>
                  <a:pt x="43821" y="51215"/>
                </a:moveTo>
                <a:lnTo>
                  <a:pt x="43821" y="54974"/>
                </a:lnTo>
                <a:lnTo>
                  <a:pt x="40029" y="54974"/>
                </a:lnTo>
                <a:lnTo>
                  <a:pt x="40029" y="51215"/>
                </a:lnTo>
                <a:close/>
                <a:moveTo>
                  <a:pt x="47796" y="51215"/>
                </a:moveTo>
                <a:lnTo>
                  <a:pt x="47796" y="54974"/>
                </a:lnTo>
                <a:lnTo>
                  <a:pt x="44005" y="54974"/>
                </a:lnTo>
                <a:lnTo>
                  <a:pt x="44005" y="51215"/>
                </a:lnTo>
                <a:close/>
                <a:moveTo>
                  <a:pt x="51771" y="51215"/>
                </a:moveTo>
                <a:lnTo>
                  <a:pt x="51771" y="54974"/>
                </a:lnTo>
                <a:lnTo>
                  <a:pt x="47980" y="54974"/>
                </a:lnTo>
                <a:lnTo>
                  <a:pt x="47980" y="51215"/>
                </a:lnTo>
                <a:close/>
                <a:moveTo>
                  <a:pt x="55746" y="51215"/>
                </a:moveTo>
                <a:lnTo>
                  <a:pt x="55746" y="54974"/>
                </a:lnTo>
                <a:lnTo>
                  <a:pt x="51955" y="54974"/>
                </a:lnTo>
                <a:lnTo>
                  <a:pt x="51955" y="51215"/>
                </a:lnTo>
                <a:close/>
                <a:moveTo>
                  <a:pt x="59721" y="51215"/>
                </a:moveTo>
                <a:lnTo>
                  <a:pt x="59721" y="54974"/>
                </a:lnTo>
                <a:lnTo>
                  <a:pt x="55931" y="54974"/>
                </a:lnTo>
                <a:lnTo>
                  <a:pt x="55931" y="51215"/>
                </a:lnTo>
                <a:close/>
                <a:moveTo>
                  <a:pt x="63696" y="51215"/>
                </a:moveTo>
                <a:lnTo>
                  <a:pt x="63696" y="54974"/>
                </a:lnTo>
                <a:lnTo>
                  <a:pt x="59906" y="54974"/>
                </a:lnTo>
                <a:lnTo>
                  <a:pt x="59906" y="51215"/>
                </a:lnTo>
                <a:close/>
                <a:moveTo>
                  <a:pt x="67672" y="51215"/>
                </a:moveTo>
                <a:lnTo>
                  <a:pt x="67672" y="54974"/>
                </a:lnTo>
                <a:lnTo>
                  <a:pt x="63881" y="54974"/>
                </a:lnTo>
                <a:lnTo>
                  <a:pt x="63881" y="51215"/>
                </a:lnTo>
                <a:close/>
                <a:moveTo>
                  <a:pt x="71648" y="51215"/>
                </a:moveTo>
                <a:lnTo>
                  <a:pt x="71648" y="54974"/>
                </a:lnTo>
                <a:lnTo>
                  <a:pt x="67857" y="54974"/>
                </a:lnTo>
                <a:lnTo>
                  <a:pt x="67857" y="51215"/>
                </a:lnTo>
                <a:close/>
                <a:moveTo>
                  <a:pt x="75623" y="51215"/>
                </a:moveTo>
                <a:lnTo>
                  <a:pt x="75623" y="54974"/>
                </a:lnTo>
                <a:lnTo>
                  <a:pt x="71832" y="54974"/>
                </a:lnTo>
                <a:lnTo>
                  <a:pt x="71832" y="51215"/>
                </a:lnTo>
                <a:close/>
                <a:moveTo>
                  <a:pt x="79598" y="51215"/>
                </a:moveTo>
                <a:lnTo>
                  <a:pt x="79598" y="54974"/>
                </a:lnTo>
                <a:lnTo>
                  <a:pt x="75807" y="54974"/>
                </a:lnTo>
                <a:lnTo>
                  <a:pt x="75807" y="51215"/>
                </a:lnTo>
                <a:close/>
                <a:moveTo>
                  <a:pt x="83573" y="51215"/>
                </a:moveTo>
                <a:lnTo>
                  <a:pt x="83573" y="54974"/>
                </a:lnTo>
                <a:lnTo>
                  <a:pt x="79782" y="54974"/>
                </a:lnTo>
                <a:lnTo>
                  <a:pt x="79782" y="51215"/>
                </a:lnTo>
                <a:close/>
                <a:moveTo>
                  <a:pt x="87549" y="51215"/>
                </a:moveTo>
                <a:lnTo>
                  <a:pt x="87549" y="54974"/>
                </a:lnTo>
                <a:lnTo>
                  <a:pt x="83757" y="54974"/>
                </a:lnTo>
                <a:lnTo>
                  <a:pt x="83757" y="51215"/>
                </a:lnTo>
                <a:close/>
                <a:moveTo>
                  <a:pt x="91524" y="51215"/>
                </a:moveTo>
                <a:lnTo>
                  <a:pt x="91524" y="54974"/>
                </a:lnTo>
                <a:lnTo>
                  <a:pt x="87733" y="54974"/>
                </a:lnTo>
                <a:lnTo>
                  <a:pt x="87733" y="51215"/>
                </a:lnTo>
                <a:close/>
                <a:moveTo>
                  <a:pt x="95499" y="51215"/>
                </a:moveTo>
                <a:lnTo>
                  <a:pt x="95499" y="54974"/>
                </a:lnTo>
                <a:lnTo>
                  <a:pt x="91708" y="54974"/>
                </a:lnTo>
                <a:lnTo>
                  <a:pt x="91708" y="51215"/>
                </a:lnTo>
                <a:close/>
                <a:moveTo>
                  <a:pt x="99474" y="51215"/>
                </a:moveTo>
                <a:lnTo>
                  <a:pt x="99474" y="54974"/>
                </a:lnTo>
                <a:lnTo>
                  <a:pt x="95684" y="54974"/>
                </a:lnTo>
                <a:lnTo>
                  <a:pt x="95684" y="51215"/>
                </a:lnTo>
                <a:close/>
                <a:moveTo>
                  <a:pt x="103449" y="51215"/>
                </a:moveTo>
                <a:lnTo>
                  <a:pt x="103449" y="54974"/>
                </a:lnTo>
                <a:lnTo>
                  <a:pt x="99659" y="54974"/>
                </a:lnTo>
                <a:lnTo>
                  <a:pt x="99659" y="51215"/>
                </a:lnTo>
                <a:close/>
                <a:moveTo>
                  <a:pt x="107424" y="51215"/>
                </a:moveTo>
                <a:lnTo>
                  <a:pt x="107424" y="54974"/>
                </a:lnTo>
                <a:lnTo>
                  <a:pt x="103634" y="54974"/>
                </a:lnTo>
                <a:lnTo>
                  <a:pt x="103634" y="51215"/>
                </a:lnTo>
                <a:close/>
                <a:moveTo>
                  <a:pt x="111400" y="51215"/>
                </a:moveTo>
                <a:lnTo>
                  <a:pt x="111400" y="54974"/>
                </a:lnTo>
                <a:lnTo>
                  <a:pt x="107609" y="54974"/>
                </a:lnTo>
                <a:lnTo>
                  <a:pt x="107609" y="51215"/>
                </a:lnTo>
                <a:close/>
                <a:moveTo>
                  <a:pt x="115376" y="51215"/>
                </a:moveTo>
                <a:lnTo>
                  <a:pt x="115376" y="54974"/>
                </a:lnTo>
                <a:lnTo>
                  <a:pt x="111585" y="54974"/>
                </a:lnTo>
                <a:lnTo>
                  <a:pt x="111585" y="51215"/>
                </a:lnTo>
                <a:close/>
                <a:moveTo>
                  <a:pt x="119351" y="51215"/>
                </a:moveTo>
                <a:lnTo>
                  <a:pt x="119351" y="54974"/>
                </a:lnTo>
                <a:lnTo>
                  <a:pt x="115560" y="54974"/>
                </a:lnTo>
                <a:lnTo>
                  <a:pt x="115560" y="51215"/>
                </a:lnTo>
                <a:close/>
                <a:moveTo>
                  <a:pt x="123326" y="51215"/>
                </a:moveTo>
                <a:lnTo>
                  <a:pt x="123326" y="54974"/>
                </a:lnTo>
                <a:lnTo>
                  <a:pt x="119535" y="54974"/>
                </a:lnTo>
                <a:lnTo>
                  <a:pt x="119535" y="51215"/>
                </a:lnTo>
                <a:close/>
                <a:moveTo>
                  <a:pt x="127301" y="51215"/>
                </a:moveTo>
                <a:lnTo>
                  <a:pt x="127301" y="54974"/>
                </a:lnTo>
                <a:lnTo>
                  <a:pt x="123510" y="54974"/>
                </a:lnTo>
                <a:lnTo>
                  <a:pt x="123510" y="51215"/>
                </a:lnTo>
                <a:close/>
                <a:moveTo>
                  <a:pt x="131277" y="51215"/>
                </a:moveTo>
                <a:lnTo>
                  <a:pt x="131277" y="54974"/>
                </a:lnTo>
                <a:lnTo>
                  <a:pt x="127485" y="54974"/>
                </a:lnTo>
                <a:lnTo>
                  <a:pt x="127485" y="51215"/>
                </a:lnTo>
                <a:close/>
                <a:moveTo>
                  <a:pt x="135252" y="51215"/>
                </a:moveTo>
                <a:lnTo>
                  <a:pt x="135252" y="54974"/>
                </a:lnTo>
                <a:lnTo>
                  <a:pt x="131461" y="54974"/>
                </a:lnTo>
                <a:lnTo>
                  <a:pt x="131461" y="51215"/>
                </a:lnTo>
                <a:close/>
                <a:moveTo>
                  <a:pt x="139227" y="51215"/>
                </a:moveTo>
                <a:lnTo>
                  <a:pt x="139227" y="54974"/>
                </a:lnTo>
                <a:lnTo>
                  <a:pt x="135436" y="54974"/>
                </a:lnTo>
                <a:lnTo>
                  <a:pt x="135436" y="51215"/>
                </a:lnTo>
                <a:close/>
                <a:moveTo>
                  <a:pt x="143202" y="51215"/>
                </a:moveTo>
                <a:lnTo>
                  <a:pt x="143202" y="54974"/>
                </a:lnTo>
                <a:lnTo>
                  <a:pt x="139411" y="54974"/>
                </a:lnTo>
                <a:lnTo>
                  <a:pt x="139411" y="51215"/>
                </a:lnTo>
                <a:close/>
                <a:moveTo>
                  <a:pt x="147177" y="51215"/>
                </a:moveTo>
                <a:lnTo>
                  <a:pt x="147177" y="54974"/>
                </a:lnTo>
                <a:lnTo>
                  <a:pt x="143387" y="54974"/>
                </a:lnTo>
                <a:lnTo>
                  <a:pt x="143387" y="51215"/>
                </a:lnTo>
                <a:close/>
                <a:moveTo>
                  <a:pt x="151224" y="51215"/>
                </a:moveTo>
                <a:lnTo>
                  <a:pt x="151224" y="54974"/>
                </a:lnTo>
                <a:lnTo>
                  <a:pt x="147362" y="54974"/>
                </a:lnTo>
                <a:lnTo>
                  <a:pt x="147362" y="51215"/>
                </a:lnTo>
                <a:close/>
                <a:moveTo>
                  <a:pt x="4068" y="55157"/>
                </a:moveTo>
                <a:lnTo>
                  <a:pt x="4068" y="58918"/>
                </a:lnTo>
                <a:lnTo>
                  <a:pt x="184" y="58918"/>
                </a:lnTo>
                <a:lnTo>
                  <a:pt x="184" y="55157"/>
                </a:lnTo>
                <a:close/>
                <a:moveTo>
                  <a:pt x="8043" y="55157"/>
                </a:moveTo>
                <a:lnTo>
                  <a:pt x="8043" y="58918"/>
                </a:lnTo>
                <a:lnTo>
                  <a:pt x="4252" y="58918"/>
                </a:lnTo>
                <a:lnTo>
                  <a:pt x="4252" y="55157"/>
                </a:lnTo>
                <a:close/>
                <a:moveTo>
                  <a:pt x="12018" y="55157"/>
                </a:moveTo>
                <a:lnTo>
                  <a:pt x="12018" y="58918"/>
                </a:lnTo>
                <a:lnTo>
                  <a:pt x="8227" y="58918"/>
                </a:lnTo>
                <a:lnTo>
                  <a:pt x="8227" y="55157"/>
                </a:lnTo>
                <a:close/>
                <a:moveTo>
                  <a:pt x="15993" y="55157"/>
                </a:moveTo>
                <a:lnTo>
                  <a:pt x="15993" y="58918"/>
                </a:lnTo>
                <a:lnTo>
                  <a:pt x="12202" y="58918"/>
                </a:lnTo>
                <a:lnTo>
                  <a:pt x="12202" y="55157"/>
                </a:lnTo>
                <a:close/>
                <a:moveTo>
                  <a:pt x="19968" y="55157"/>
                </a:moveTo>
                <a:lnTo>
                  <a:pt x="19968" y="58918"/>
                </a:lnTo>
                <a:lnTo>
                  <a:pt x="16177" y="58918"/>
                </a:lnTo>
                <a:lnTo>
                  <a:pt x="16177" y="55157"/>
                </a:lnTo>
                <a:close/>
                <a:moveTo>
                  <a:pt x="23944" y="55157"/>
                </a:moveTo>
                <a:lnTo>
                  <a:pt x="23944" y="58918"/>
                </a:lnTo>
                <a:lnTo>
                  <a:pt x="20153" y="58918"/>
                </a:lnTo>
                <a:lnTo>
                  <a:pt x="20153" y="55157"/>
                </a:lnTo>
                <a:close/>
                <a:moveTo>
                  <a:pt x="27919" y="55157"/>
                </a:moveTo>
                <a:lnTo>
                  <a:pt x="27919" y="58918"/>
                </a:lnTo>
                <a:lnTo>
                  <a:pt x="24129" y="58918"/>
                </a:lnTo>
                <a:lnTo>
                  <a:pt x="24129" y="55157"/>
                </a:lnTo>
                <a:close/>
                <a:moveTo>
                  <a:pt x="31895" y="55157"/>
                </a:moveTo>
                <a:lnTo>
                  <a:pt x="31895" y="58918"/>
                </a:lnTo>
                <a:lnTo>
                  <a:pt x="28104" y="58918"/>
                </a:lnTo>
                <a:lnTo>
                  <a:pt x="28104" y="55157"/>
                </a:lnTo>
                <a:close/>
                <a:moveTo>
                  <a:pt x="35870" y="55157"/>
                </a:moveTo>
                <a:lnTo>
                  <a:pt x="35870" y="58918"/>
                </a:lnTo>
                <a:lnTo>
                  <a:pt x="32079" y="58918"/>
                </a:lnTo>
                <a:lnTo>
                  <a:pt x="32079" y="55157"/>
                </a:lnTo>
                <a:close/>
                <a:moveTo>
                  <a:pt x="39845" y="55157"/>
                </a:moveTo>
                <a:lnTo>
                  <a:pt x="39845" y="58918"/>
                </a:lnTo>
                <a:lnTo>
                  <a:pt x="36054" y="58918"/>
                </a:lnTo>
                <a:lnTo>
                  <a:pt x="36054" y="55157"/>
                </a:lnTo>
                <a:close/>
                <a:moveTo>
                  <a:pt x="43821" y="55157"/>
                </a:moveTo>
                <a:lnTo>
                  <a:pt x="43821" y="58918"/>
                </a:lnTo>
                <a:lnTo>
                  <a:pt x="40029" y="58918"/>
                </a:lnTo>
                <a:lnTo>
                  <a:pt x="40029" y="55157"/>
                </a:lnTo>
                <a:close/>
                <a:moveTo>
                  <a:pt x="47796" y="55157"/>
                </a:moveTo>
                <a:lnTo>
                  <a:pt x="47796" y="58918"/>
                </a:lnTo>
                <a:lnTo>
                  <a:pt x="44005" y="58918"/>
                </a:lnTo>
                <a:lnTo>
                  <a:pt x="44005" y="55157"/>
                </a:lnTo>
                <a:close/>
                <a:moveTo>
                  <a:pt x="51771" y="55157"/>
                </a:moveTo>
                <a:lnTo>
                  <a:pt x="51771" y="58918"/>
                </a:lnTo>
                <a:lnTo>
                  <a:pt x="47980" y="58918"/>
                </a:lnTo>
                <a:lnTo>
                  <a:pt x="47980" y="55157"/>
                </a:lnTo>
                <a:close/>
                <a:moveTo>
                  <a:pt x="55746" y="55157"/>
                </a:moveTo>
                <a:lnTo>
                  <a:pt x="55746" y="58918"/>
                </a:lnTo>
                <a:lnTo>
                  <a:pt x="51955" y="58918"/>
                </a:lnTo>
                <a:lnTo>
                  <a:pt x="51955" y="55157"/>
                </a:lnTo>
                <a:close/>
                <a:moveTo>
                  <a:pt x="59721" y="55157"/>
                </a:moveTo>
                <a:lnTo>
                  <a:pt x="59721" y="58918"/>
                </a:lnTo>
                <a:lnTo>
                  <a:pt x="55931" y="58918"/>
                </a:lnTo>
                <a:lnTo>
                  <a:pt x="55931" y="55157"/>
                </a:lnTo>
                <a:close/>
                <a:moveTo>
                  <a:pt x="63696" y="55157"/>
                </a:moveTo>
                <a:lnTo>
                  <a:pt x="63696" y="58918"/>
                </a:lnTo>
                <a:lnTo>
                  <a:pt x="59906" y="58918"/>
                </a:lnTo>
                <a:lnTo>
                  <a:pt x="59906" y="55157"/>
                </a:lnTo>
                <a:close/>
                <a:moveTo>
                  <a:pt x="67672" y="55157"/>
                </a:moveTo>
                <a:lnTo>
                  <a:pt x="67672" y="58918"/>
                </a:lnTo>
                <a:lnTo>
                  <a:pt x="63881" y="58918"/>
                </a:lnTo>
                <a:lnTo>
                  <a:pt x="63881" y="55157"/>
                </a:lnTo>
                <a:close/>
                <a:moveTo>
                  <a:pt x="71648" y="55157"/>
                </a:moveTo>
                <a:lnTo>
                  <a:pt x="71648" y="58918"/>
                </a:lnTo>
                <a:lnTo>
                  <a:pt x="67857" y="58918"/>
                </a:lnTo>
                <a:lnTo>
                  <a:pt x="67857" y="55157"/>
                </a:lnTo>
                <a:close/>
                <a:moveTo>
                  <a:pt x="75623" y="55157"/>
                </a:moveTo>
                <a:lnTo>
                  <a:pt x="75623" y="58918"/>
                </a:lnTo>
                <a:lnTo>
                  <a:pt x="71832" y="58918"/>
                </a:lnTo>
                <a:lnTo>
                  <a:pt x="71832" y="55157"/>
                </a:lnTo>
                <a:close/>
                <a:moveTo>
                  <a:pt x="79598" y="55157"/>
                </a:moveTo>
                <a:lnTo>
                  <a:pt x="79598" y="58918"/>
                </a:lnTo>
                <a:lnTo>
                  <a:pt x="75807" y="58918"/>
                </a:lnTo>
                <a:lnTo>
                  <a:pt x="75807" y="55157"/>
                </a:lnTo>
                <a:close/>
                <a:moveTo>
                  <a:pt x="83573" y="55157"/>
                </a:moveTo>
                <a:lnTo>
                  <a:pt x="83573" y="58918"/>
                </a:lnTo>
                <a:lnTo>
                  <a:pt x="79782" y="58918"/>
                </a:lnTo>
                <a:lnTo>
                  <a:pt x="79782" y="55157"/>
                </a:lnTo>
                <a:close/>
                <a:moveTo>
                  <a:pt x="87549" y="55157"/>
                </a:moveTo>
                <a:lnTo>
                  <a:pt x="87549" y="58918"/>
                </a:lnTo>
                <a:lnTo>
                  <a:pt x="83757" y="58918"/>
                </a:lnTo>
                <a:lnTo>
                  <a:pt x="83757" y="55157"/>
                </a:lnTo>
                <a:close/>
                <a:moveTo>
                  <a:pt x="91524" y="55157"/>
                </a:moveTo>
                <a:lnTo>
                  <a:pt x="91524" y="58918"/>
                </a:lnTo>
                <a:lnTo>
                  <a:pt x="87733" y="58918"/>
                </a:lnTo>
                <a:lnTo>
                  <a:pt x="87733" y="55157"/>
                </a:lnTo>
                <a:close/>
                <a:moveTo>
                  <a:pt x="95499" y="55157"/>
                </a:moveTo>
                <a:lnTo>
                  <a:pt x="95499" y="58918"/>
                </a:lnTo>
                <a:lnTo>
                  <a:pt x="91708" y="58918"/>
                </a:lnTo>
                <a:lnTo>
                  <a:pt x="91708" y="55157"/>
                </a:lnTo>
                <a:close/>
                <a:moveTo>
                  <a:pt x="99474" y="55157"/>
                </a:moveTo>
                <a:lnTo>
                  <a:pt x="99474" y="58918"/>
                </a:lnTo>
                <a:lnTo>
                  <a:pt x="95684" y="58918"/>
                </a:lnTo>
                <a:lnTo>
                  <a:pt x="95684" y="55157"/>
                </a:lnTo>
                <a:close/>
                <a:moveTo>
                  <a:pt x="103449" y="55157"/>
                </a:moveTo>
                <a:lnTo>
                  <a:pt x="103449" y="58918"/>
                </a:lnTo>
                <a:lnTo>
                  <a:pt x="99659" y="58918"/>
                </a:lnTo>
                <a:lnTo>
                  <a:pt x="99659" y="55157"/>
                </a:lnTo>
                <a:close/>
                <a:moveTo>
                  <a:pt x="107424" y="55157"/>
                </a:moveTo>
                <a:lnTo>
                  <a:pt x="107424" y="58918"/>
                </a:lnTo>
                <a:lnTo>
                  <a:pt x="103634" y="58918"/>
                </a:lnTo>
                <a:lnTo>
                  <a:pt x="103634" y="55157"/>
                </a:lnTo>
                <a:close/>
                <a:moveTo>
                  <a:pt x="111400" y="55157"/>
                </a:moveTo>
                <a:lnTo>
                  <a:pt x="111400" y="58918"/>
                </a:lnTo>
                <a:lnTo>
                  <a:pt x="107609" y="58918"/>
                </a:lnTo>
                <a:lnTo>
                  <a:pt x="107609" y="55157"/>
                </a:lnTo>
                <a:close/>
                <a:moveTo>
                  <a:pt x="115376" y="55157"/>
                </a:moveTo>
                <a:lnTo>
                  <a:pt x="115376" y="58918"/>
                </a:lnTo>
                <a:lnTo>
                  <a:pt x="111585" y="58918"/>
                </a:lnTo>
                <a:lnTo>
                  <a:pt x="111585" y="55157"/>
                </a:lnTo>
                <a:close/>
                <a:moveTo>
                  <a:pt x="119351" y="55157"/>
                </a:moveTo>
                <a:lnTo>
                  <a:pt x="119351" y="58918"/>
                </a:lnTo>
                <a:lnTo>
                  <a:pt x="115560" y="58918"/>
                </a:lnTo>
                <a:lnTo>
                  <a:pt x="115560" y="55157"/>
                </a:lnTo>
                <a:close/>
                <a:moveTo>
                  <a:pt x="123326" y="55157"/>
                </a:moveTo>
                <a:lnTo>
                  <a:pt x="123326" y="58918"/>
                </a:lnTo>
                <a:lnTo>
                  <a:pt x="119535" y="58918"/>
                </a:lnTo>
                <a:lnTo>
                  <a:pt x="119535" y="55157"/>
                </a:lnTo>
                <a:close/>
                <a:moveTo>
                  <a:pt x="127301" y="55157"/>
                </a:moveTo>
                <a:lnTo>
                  <a:pt x="127301" y="58918"/>
                </a:lnTo>
                <a:lnTo>
                  <a:pt x="123510" y="58918"/>
                </a:lnTo>
                <a:lnTo>
                  <a:pt x="123510" y="55157"/>
                </a:lnTo>
                <a:close/>
                <a:moveTo>
                  <a:pt x="131277" y="55157"/>
                </a:moveTo>
                <a:lnTo>
                  <a:pt x="131277" y="58918"/>
                </a:lnTo>
                <a:lnTo>
                  <a:pt x="127485" y="58918"/>
                </a:lnTo>
                <a:lnTo>
                  <a:pt x="127485" y="55157"/>
                </a:lnTo>
                <a:close/>
                <a:moveTo>
                  <a:pt x="135252" y="55157"/>
                </a:moveTo>
                <a:lnTo>
                  <a:pt x="135252" y="58918"/>
                </a:lnTo>
                <a:lnTo>
                  <a:pt x="131461" y="58918"/>
                </a:lnTo>
                <a:lnTo>
                  <a:pt x="131461" y="55157"/>
                </a:lnTo>
                <a:close/>
                <a:moveTo>
                  <a:pt x="139227" y="55157"/>
                </a:moveTo>
                <a:lnTo>
                  <a:pt x="139227" y="58918"/>
                </a:lnTo>
                <a:lnTo>
                  <a:pt x="135436" y="58918"/>
                </a:lnTo>
                <a:lnTo>
                  <a:pt x="135436" y="55157"/>
                </a:lnTo>
                <a:close/>
                <a:moveTo>
                  <a:pt x="143202" y="55157"/>
                </a:moveTo>
                <a:lnTo>
                  <a:pt x="143202" y="58918"/>
                </a:lnTo>
                <a:lnTo>
                  <a:pt x="139411" y="58918"/>
                </a:lnTo>
                <a:lnTo>
                  <a:pt x="139411" y="55157"/>
                </a:lnTo>
                <a:close/>
                <a:moveTo>
                  <a:pt x="147177" y="55157"/>
                </a:moveTo>
                <a:lnTo>
                  <a:pt x="147177" y="58918"/>
                </a:lnTo>
                <a:lnTo>
                  <a:pt x="143387" y="58918"/>
                </a:lnTo>
                <a:lnTo>
                  <a:pt x="143387" y="55157"/>
                </a:lnTo>
                <a:close/>
                <a:moveTo>
                  <a:pt x="151224" y="55157"/>
                </a:moveTo>
                <a:lnTo>
                  <a:pt x="151224" y="58918"/>
                </a:lnTo>
                <a:lnTo>
                  <a:pt x="147362" y="58918"/>
                </a:lnTo>
                <a:lnTo>
                  <a:pt x="147362" y="55157"/>
                </a:lnTo>
                <a:close/>
                <a:moveTo>
                  <a:pt x="4068" y="59101"/>
                </a:moveTo>
                <a:lnTo>
                  <a:pt x="4068" y="62861"/>
                </a:lnTo>
                <a:lnTo>
                  <a:pt x="184" y="62861"/>
                </a:lnTo>
                <a:lnTo>
                  <a:pt x="184" y="59101"/>
                </a:lnTo>
                <a:close/>
                <a:moveTo>
                  <a:pt x="8043" y="59101"/>
                </a:moveTo>
                <a:lnTo>
                  <a:pt x="8043" y="62861"/>
                </a:lnTo>
                <a:lnTo>
                  <a:pt x="4252" y="62861"/>
                </a:lnTo>
                <a:lnTo>
                  <a:pt x="4252" y="59101"/>
                </a:lnTo>
                <a:close/>
                <a:moveTo>
                  <a:pt x="12018" y="59101"/>
                </a:moveTo>
                <a:lnTo>
                  <a:pt x="12018" y="62861"/>
                </a:lnTo>
                <a:lnTo>
                  <a:pt x="8227" y="62861"/>
                </a:lnTo>
                <a:lnTo>
                  <a:pt x="8227" y="59101"/>
                </a:lnTo>
                <a:close/>
                <a:moveTo>
                  <a:pt x="15993" y="59101"/>
                </a:moveTo>
                <a:lnTo>
                  <a:pt x="15993" y="62861"/>
                </a:lnTo>
                <a:lnTo>
                  <a:pt x="12202" y="62861"/>
                </a:lnTo>
                <a:lnTo>
                  <a:pt x="12202" y="59101"/>
                </a:lnTo>
                <a:close/>
                <a:moveTo>
                  <a:pt x="19968" y="59101"/>
                </a:moveTo>
                <a:lnTo>
                  <a:pt x="19968" y="62861"/>
                </a:lnTo>
                <a:lnTo>
                  <a:pt x="16177" y="62861"/>
                </a:lnTo>
                <a:lnTo>
                  <a:pt x="16177" y="59101"/>
                </a:lnTo>
                <a:close/>
                <a:moveTo>
                  <a:pt x="23944" y="59101"/>
                </a:moveTo>
                <a:lnTo>
                  <a:pt x="23944" y="62861"/>
                </a:lnTo>
                <a:lnTo>
                  <a:pt x="20153" y="62861"/>
                </a:lnTo>
                <a:lnTo>
                  <a:pt x="20153" y="59101"/>
                </a:lnTo>
                <a:close/>
                <a:moveTo>
                  <a:pt x="27919" y="59101"/>
                </a:moveTo>
                <a:lnTo>
                  <a:pt x="27919" y="62861"/>
                </a:lnTo>
                <a:lnTo>
                  <a:pt x="24129" y="62861"/>
                </a:lnTo>
                <a:lnTo>
                  <a:pt x="24129" y="59101"/>
                </a:lnTo>
                <a:close/>
                <a:moveTo>
                  <a:pt x="31895" y="59101"/>
                </a:moveTo>
                <a:lnTo>
                  <a:pt x="31895" y="62861"/>
                </a:lnTo>
                <a:lnTo>
                  <a:pt x="28104" y="62861"/>
                </a:lnTo>
                <a:lnTo>
                  <a:pt x="28104" y="59101"/>
                </a:lnTo>
                <a:close/>
                <a:moveTo>
                  <a:pt x="35870" y="59101"/>
                </a:moveTo>
                <a:lnTo>
                  <a:pt x="35870" y="62861"/>
                </a:lnTo>
                <a:lnTo>
                  <a:pt x="32079" y="62861"/>
                </a:lnTo>
                <a:lnTo>
                  <a:pt x="32079" y="59101"/>
                </a:lnTo>
                <a:close/>
                <a:moveTo>
                  <a:pt x="39845" y="59101"/>
                </a:moveTo>
                <a:lnTo>
                  <a:pt x="39845" y="62861"/>
                </a:lnTo>
                <a:lnTo>
                  <a:pt x="36054" y="62861"/>
                </a:lnTo>
                <a:lnTo>
                  <a:pt x="36054" y="59101"/>
                </a:lnTo>
                <a:close/>
                <a:moveTo>
                  <a:pt x="43821" y="59101"/>
                </a:moveTo>
                <a:lnTo>
                  <a:pt x="43821" y="62861"/>
                </a:lnTo>
                <a:lnTo>
                  <a:pt x="40029" y="62861"/>
                </a:lnTo>
                <a:lnTo>
                  <a:pt x="40029" y="59101"/>
                </a:lnTo>
                <a:close/>
                <a:moveTo>
                  <a:pt x="47796" y="59101"/>
                </a:moveTo>
                <a:lnTo>
                  <a:pt x="47796" y="62861"/>
                </a:lnTo>
                <a:lnTo>
                  <a:pt x="44005" y="62861"/>
                </a:lnTo>
                <a:lnTo>
                  <a:pt x="44005" y="59101"/>
                </a:lnTo>
                <a:close/>
                <a:moveTo>
                  <a:pt x="51771" y="59101"/>
                </a:moveTo>
                <a:lnTo>
                  <a:pt x="51771" y="62861"/>
                </a:lnTo>
                <a:lnTo>
                  <a:pt x="47980" y="62861"/>
                </a:lnTo>
                <a:lnTo>
                  <a:pt x="47980" y="59101"/>
                </a:lnTo>
                <a:close/>
                <a:moveTo>
                  <a:pt x="55746" y="59101"/>
                </a:moveTo>
                <a:lnTo>
                  <a:pt x="55746" y="62861"/>
                </a:lnTo>
                <a:lnTo>
                  <a:pt x="51955" y="62861"/>
                </a:lnTo>
                <a:lnTo>
                  <a:pt x="51955" y="59101"/>
                </a:lnTo>
                <a:close/>
                <a:moveTo>
                  <a:pt x="59721" y="59101"/>
                </a:moveTo>
                <a:lnTo>
                  <a:pt x="59721" y="62861"/>
                </a:lnTo>
                <a:lnTo>
                  <a:pt x="55931" y="62861"/>
                </a:lnTo>
                <a:lnTo>
                  <a:pt x="55931" y="59101"/>
                </a:lnTo>
                <a:close/>
                <a:moveTo>
                  <a:pt x="63696" y="59101"/>
                </a:moveTo>
                <a:lnTo>
                  <a:pt x="63696" y="62861"/>
                </a:lnTo>
                <a:lnTo>
                  <a:pt x="59906" y="62861"/>
                </a:lnTo>
                <a:lnTo>
                  <a:pt x="59906" y="59101"/>
                </a:lnTo>
                <a:close/>
                <a:moveTo>
                  <a:pt x="67672" y="59101"/>
                </a:moveTo>
                <a:lnTo>
                  <a:pt x="67672" y="62861"/>
                </a:lnTo>
                <a:lnTo>
                  <a:pt x="63881" y="62861"/>
                </a:lnTo>
                <a:lnTo>
                  <a:pt x="63881" y="59101"/>
                </a:lnTo>
                <a:close/>
                <a:moveTo>
                  <a:pt x="71648" y="59101"/>
                </a:moveTo>
                <a:lnTo>
                  <a:pt x="71648" y="62861"/>
                </a:lnTo>
                <a:lnTo>
                  <a:pt x="67857" y="62861"/>
                </a:lnTo>
                <a:lnTo>
                  <a:pt x="67857" y="59101"/>
                </a:lnTo>
                <a:close/>
                <a:moveTo>
                  <a:pt x="75623" y="59101"/>
                </a:moveTo>
                <a:lnTo>
                  <a:pt x="75623" y="62861"/>
                </a:lnTo>
                <a:lnTo>
                  <a:pt x="71832" y="62861"/>
                </a:lnTo>
                <a:lnTo>
                  <a:pt x="71832" y="59101"/>
                </a:lnTo>
                <a:close/>
                <a:moveTo>
                  <a:pt x="79598" y="59101"/>
                </a:moveTo>
                <a:lnTo>
                  <a:pt x="79598" y="62861"/>
                </a:lnTo>
                <a:lnTo>
                  <a:pt x="75807" y="62861"/>
                </a:lnTo>
                <a:lnTo>
                  <a:pt x="75807" y="59101"/>
                </a:lnTo>
                <a:close/>
                <a:moveTo>
                  <a:pt x="83573" y="59101"/>
                </a:moveTo>
                <a:lnTo>
                  <a:pt x="83573" y="62861"/>
                </a:lnTo>
                <a:lnTo>
                  <a:pt x="79782" y="62861"/>
                </a:lnTo>
                <a:lnTo>
                  <a:pt x="79782" y="59101"/>
                </a:lnTo>
                <a:close/>
                <a:moveTo>
                  <a:pt x="87549" y="59101"/>
                </a:moveTo>
                <a:lnTo>
                  <a:pt x="87549" y="62861"/>
                </a:lnTo>
                <a:lnTo>
                  <a:pt x="83757" y="62861"/>
                </a:lnTo>
                <a:lnTo>
                  <a:pt x="83757" y="59101"/>
                </a:lnTo>
                <a:close/>
                <a:moveTo>
                  <a:pt x="91524" y="59101"/>
                </a:moveTo>
                <a:lnTo>
                  <a:pt x="91524" y="62861"/>
                </a:lnTo>
                <a:lnTo>
                  <a:pt x="87733" y="62861"/>
                </a:lnTo>
                <a:lnTo>
                  <a:pt x="87733" y="59101"/>
                </a:lnTo>
                <a:close/>
                <a:moveTo>
                  <a:pt x="95499" y="59101"/>
                </a:moveTo>
                <a:lnTo>
                  <a:pt x="95499" y="62861"/>
                </a:lnTo>
                <a:lnTo>
                  <a:pt x="91708" y="62861"/>
                </a:lnTo>
                <a:lnTo>
                  <a:pt x="91708" y="59101"/>
                </a:lnTo>
                <a:close/>
                <a:moveTo>
                  <a:pt x="99474" y="59101"/>
                </a:moveTo>
                <a:lnTo>
                  <a:pt x="99474" y="62861"/>
                </a:lnTo>
                <a:lnTo>
                  <a:pt x="95684" y="62861"/>
                </a:lnTo>
                <a:lnTo>
                  <a:pt x="95684" y="59101"/>
                </a:lnTo>
                <a:close/>
                <a:moveTo>
                  <a:pt x="103449" y="59101"/>
                </a:moveTo>
                <a:lnTo>
                  <a:pt x="103449" y="62861"/>
                </a:lnTo>
                <a:lnTo>
                  <a:pt x="99659" y="62861"/>
                </a:lnTo>
                <a:lnTo>
                  <a:pt x="99659" y="59101"/>
                </a:lnTo>
                <a:close/>
                <a:moveTo>
                  <a:pt x="107424" y="59101"/>
                </a:moveTo>
                <a:lnTo>
                  <a:pt x="107424" y="62861"/>
                </a:lnTo>
                <a:lnTo>
                  <a:pt x="103634" y="62861"/>
                </a:lnTo>
                <a:lnTo>
                  <a:pt x="103634" y="59101"/>
                </a:lnTo>
                <a:close/>
                <a:moveTo>
                  <a:pt x="111400" y="59101"/>
                </a:moveTo>
                <a:lnTo>
                  <a:pt x="111400" y="62861"/>
                </a:lnTo>
                <a:lnTo>
                  <a:pt x="107609" y="62861"/>
                </a:lnTo>
                <a:lnTo>
                  <a:pt x="107609" y="59101"/>
                </a:lnTo>
                <a:close/>
                <a:moveTo>
                  <a:pt x="115376" y="59101"/>
                </a:moveTo>
                <a:lnTo>
                  <a:pt x="115376" y="62861"/>
                </a:lnTo>
                <a:lnTo>
                  <a:pt x="111585" y="62861"/>
                </a:lnTo>
                <a:lnTo>
                  <a:pt x="111585" y="59101"/>
                </a:lnTo>
                <a:close/>
                <a:moveTo>
                  <a:pt x="119351" y="59101"/>
                </a:moveTo>
                <a:lnTo>
                  <a:pt x="119351" y="62861"/>
                </a:lnTo>
                <a:lnTo>
                  <a:pt x="115560" y="62861"/>
                </a:lnTo>
                <a:lnTo>
                  <a:pt x="115560" y="59101"/>
                </a:lnTo>
                <a:close/>
                <a:moveTo>
                  <a:pt x="123326" y="59101"/>
                </a:moveTo>
                <a:lnTo>
                  <a:pt x="123326" y="62861"/>
                </a:lnTo>
                <a:lnTo>
                  <a:pt x="119535" y="62861"/>
                </a:lnTo>
                <a:lnTo>
                  <a:pt x="119535" y="59101"/>
                </a:lnTo>
                <a:close/>
                <a:moveTo>
                  <a:pt x="127301" y="59101"/>
                </a:moveTo>
                <a:lnTo>
                  <a:pt x="127301" y="62861"/>
                </a:lnTo>
                <a:lnTo>
                  <a:pt x="123510" y="62861"/>
                </a:lnTo>
                <a:lnTo>
                  <a:pt x="123510" y="59101"/>
                </a:lnTo>
                <a:close/>
                <a:moveTo>
                  <a:pt x="131277" y="59101"/>
                </a:moveTo>
                <a:lnTo>
                  <a:pt x="131277" y="62861"/>
                </a:lnTo>
                <a:lnTo>
                  <a:pt x="127485" y="62861"/>
                </a:lnTo>
                <a:lnTo>
                  <a:pt x="127485" y="59101"/>
                </a:lnTo>
                <a:close/>
                <a:moveTo>
                  <a:pt x="135252" y="59101"/>
                </a:moveTo>
                <a:lnTo>
                  <a:pt x="135252" y="62861"/>
                </a:lnTo>
                <a:lnTo>
                  <a:pt x="131461" y="62861"/>
                </a:lnTo>
                <a:lnTo>
                  <a:pt x="131461" y="59101"/>
                </a:lnTo>
                <a:close/>
                <a:moveTo>
                  <a:pt x="139227" y="59101"/>
                </a:moveTo>
                <a:lnTo>
                  <a:pt x="139227" y="62861"/>
                </a:lnTo>
                <a:lnTo>
                  <a:pt x="135436" y="62861"/>
                </a:lnTo>
                <a:lnTo>
                  <a:pt x="135436" y="59101"/>
                </a:lnTo>
                <a:close/>
                <a:moveTo>
                  <a:pt x="143202" y="59101"/>
                </a:moveTo>
                <a:lnTo>
                  <a:pt x="143202" y="62861"/>
                </a:lnTo>
                <a:lnTo>
                  <a:pt x="139411" y="62861"/>
                </a:lnTo>
                <a:lnTo>
                  <a:pt x="139411" y="59101"/>
                </a:lnTo>
                <a:close/>
                <a:moveTo>
                  <a:pt x="147177" y="59101"/>
                </a:moveTo>
                <a:lnTo>
                  <a:pt x="147177" y="62861"/>
                </a:lnTo>
                <a:lnTo>
                  <a:pt x="143387" y="62861"/>
                </a:lnTo>
                <a:lnTo>
                  <a:pt x="143387" y="59101"/>
                </a:lnTo>
                <a:close/>
                <a:moveTo>
                  <a:pt x="151224" y="59101"/>
                </a:moveTo>
                <a:lnTo>
                  <a:pt x="151224" y="62861"/>
                </a:lnTo>
                <a:lnTo>
                  <a:pt x="147362" y="62861"/>
                </a:lnTo>
                <a:lnTo>
                  <a:pt x="147362" y="59101"/>
                </a:lnTo>
                <a:close/>
                <a:moveTo>
                  <a:pt x="4068" y="63043"/>
                </a:moveTo>
                <a:lnTo>
                  <a:pt x="4068" y="66803"/>
                </a:lnTo>
                <a:lnTo>
                  <a:pt x="184" y="66803"/>
                </a:lnTo>
                <a:lnTo>
                  <a:pt x="184" y="63043"/>
                </a:lnTo>
                <a:close/>
                <a:moveTo>
                  <a:pt x="8043" y="63043"/>
                </a:moveTo>
                <a:lnTo>
                  <a:pt x="8043" y="66803"/>
                </a:lnTo>
                <a:lnTo>
                  <a:pt x="4252" y="66803"/>
                </a:lnTo>
                <a:lnTo>
                  <a:pt x="4252" y="63043"/>
                </a:lnTo>
                <a:close/>
                <a:moveTo>
                  <a:pt x="12018" y="63043"/>
                </a:moveTo>
                <a:lnTo>
                  <a:pt x="12018" y="66803"/>
                </a:lnTo>
                <a:lnTo>
                  <a:pt x="8227" y="66803"/>
                </a:lnTo>
                <a:lnTo>
                  <a:pt x="8227" y="63043"/>
                </a:lnTo>
                <a:close/>
                <a:moveTo>
                  <a:pt x="15993" y="63043"/>
                </a:moveTo>
                <a:lnTo>
                  <a:pt x="15993" y="66803"/>
                </a:lnTo>
                <a:lnTo>
                  <a:pt x="12202" y="66803"/>
                </a:lnTo>
                <a:lnTo>
                  <a:pt x="12202" y="63043"/>
                </a:lnTo>
                <a:close/>
                <a:moveTo>
                  <a:pt x="19968" y="63043"/>
                </a:moveTo>
                <a:lnTo>
                  <a:pt x="19968" y="66803"/>
                </a:lnTo>
                <a:lnTo>
                  <a:pt x="16177" y="66803"/>
                </a:lnTo>
                <a:lnTo>
                  <a:pt x="16177" y="63043"/>
                </a:lnTo>
                <a:close/>
                <a:moveTo>
                  <a:pt x="23944" y="63043"/>
                </a:moveTo>
                <a:lnTo>
                  <a:pt x="23944" y="66803"/>
                </a:lnTo>
                <a:lnTo>
                  <a:pt x="20153" y="66803"/>
                </a:lnTo>
                <a:lnTo>
                  <a:pt x="20153" y="63043"/>
                </a:lnTo>
                <a:close/>
                <a:moveTo>
                  <a:pt x="27919" y="63043"/>
                </a:moveTo>
                <a:lnTo>
                  <a:pt x="27919" y="66803"/>
                </a:lnTo>
                <a:lnTo>
                  <a:pt x="24129" y="66803"/>
                </a:lnTo>
                <a:lnTo>
                  <a:pt x="24129" y="63043"/>
                </a:lnTo>
                <a:close/>
                <a:moveTo>
                  <a:pt x="31895" y="63043"/>
                </a:moveTo>
                <a:lnTo>
                  <a:pt x="31895" y="66803"/>
                </a:lnTo>
                <a:lnTo>
                  <a:pt x="28104" y="66803"/>
                </a:lnTo>
                <a:lnTo>
                  <a:pt x="28104" y="63043"/>
                </a:lnTo>
                <a:close/>
                <a:moveTo>
                  <a:pt x="35870" y="63043"/>
                </a:moveTo>
                <a:lnTo>
                  <a:pt x="35870" y="66803"/>
                </a:lnTo>
                <a:lnTo>
                  <a:pt x="32079" y="66803"/>
                </a:lnTo>
                <a:lnTo>
                  <a:pt x="32079" y="63043"/>
                </a:lnTo>
                <a:close/>
                <a:moveTo>
                  <a:pt x="39845" y="63043"/>
                </a:moveTo>
                <a:lnTo>
                  <a:pt x="39845" y="66803"/>
                </a:lnTo>
                <a:lnTo>
                  <a:pt x="36054" y="66803"/>
                </a:lnTo>
                <a:lnTo>
                  <a:pt x="36054" y="63043"/>
                </a:lnTo>
                <a:close/>
                <a:moveTo>
                  <a:pt x="43821" y="63043"/>
                </a:moveTo>
                <a:lnTo>
                  <a:pt x="43821" y="66803"/>
                </a:lnTo>
                <a:lnTo>
                  <a:pt x="40029" y="66803"/>
                </a:lnTo>
                <a:lnTo>
                  <a:pt x="40029" y="63043"/>
                </a:lnTo>
                <a:close/>
                <a:moveTo>
                  <a:pt x="47796" y="63043"/>
                </a:moveTo>
                <a:lnTo>
                  <a:pt x="47796" y="66803"/>
                </a:lnTo>
                <a:lnTo>
                  <a:pt x="44005" y="66803"/>
                </a:lnTo>
                <a:lnTo>
                  <a:pt x="44005" y="63043"/>
                </a:lnTo>
                <a:close/>
                <a:moveTo>
                  <a:pt x="51771" y="63043"/>
                </a:moveTo>
                <a:lnTo>
                  <a:pt x="51771" y="66803"/>
                </a:lnTo>
                <a:lnTo>
                  <a:pt x="47980" y="66803"/>
                </a:lnTo>
                <a:lnTo>
                  <a:pt x="47980" y="63043"/>
                </a:lnTo>
                <a:close/>
                <a:moveTo>
                  <a:pt x="55746" y="63043"/>
                </a:moveTo>
                <a:lnTo>
                  <a:pt x="55746" y="66803"/>
                </a:lnTo>
                <a:lnTo>
                  <a:pt x="51955" y="66803"/>
                </a:lnTo>
                <a:lnTo>
                  <a:pt x="51955" y="63043"/>
                </a:lnTo>
                <a:close/>
                <a:moveTo>
                  <a:pt x="59721" y="63043"/>
                </a:moveTo>
                <a:lnTo>
                  <a:pt x="59721" y="66803"/>
                </a:lnTo>
                <a:lnTo>
                  <a:pt x="55931" y="66803"/>
                </a:lnTo>
                <a:lnTo>
                  <a:pt x="55931" y="63043"/>
                </a:lnTo>
                <a:close/>
                <a:moveTo>
                  <a:pt x="63696" y="63043"/>
                </a:moveTo>
                <a:lnTo>
                  <a:pt x="63696" y="66803"/>
                </a:lnTo>
                <a:lnTo>
                  <a:pt x="59906" y="66803"/>
                </a:lnTo>
                <a:lnTo>
                  <a:pt x="59906" y="63043"/>
                </a:lnTo>
                <a:close/>
                <a:moveTo>
                  <a:pt x="67672" y="63043"/>
                </a:moveTo>
                <a:lnTo>
                  <a:pt x="67672" y="66803"/>
                </a:lnTo>
                <a:lnTo>
                  <a:pt x="63881" y="66803"/>
                </a:lnTo>
                <a:lnTo>
                  <a:pt x="63881" y="63043"/>
                </a:lnTo>
                <a:close/>
                <a:moveTo>
                  <a:pt x="71648" y="63043"/>
                </a:moveTo>
                <a:lnTo>
                  <a:pt x="71648" y="66803"/>
                </a:lnTo>
                <a:lnTo>
                  <a:pt x="67857" y="66803"/>
                </a:lnTo>
                <a:lnTo>
                  <a:pt x="67857" y="63043"/>
                </a:lnTo>
                <a:close/>
                <a:moveTo>
                  <a:pt x="75623" y="63043"/>
                </a:moveTo>
                <a:lnTo>
                  <a:pt x="75623" y="66803"/>
                </a:lnTo>
                <a:lnTo>
                  <a:pt x="71832" y="66803"/>
                </a:lnTo>
                <a:lnTo>
                  <a:pt x="71832" y="63043"/>
                </a:lnTo>
                <a:close/>
                <a:moveTo>
                  <a:pt x="79598" y="63043"/>
                </a:moveTo>
                <a:lnTo>
                  <a:pt x="79598" y="66803"/>
                </a:lnTo>
                <a:lnTo>
                  <a:pt x="75807" y="66803"/>
                </a:lnTo>
                <a:lnTo>
                  <a:pt x="75807" y="63043"/>
                </a:lnTo>
                <a:close/>
                <a:moveTo>
                  <a:pt x="83573" y="63043"/>
                </a:moveTo>
                <a:lnTo>
                  <a:pt x="83573" y="66803"/>
                </a:lnTo>
                <a:lnTo>
                  <a:pt x="79782" y="66803"/>
                </a:lnTo>
                <a:lnTo>
                  <a:pt x="79782" y="63043"/>
                </a:lnTo>
                <a:close/>
                <a:moveTo>
                  <a:pt x="87549" y="63043"/>
                </a:moveTo>
                <a:lnTo>
                  <a:pt x="87549" y="66803"/>
                </a:lnTo>
                <a:lnTo>
                  <a:pt x="83757" y="66803"/>
                </a:lnTo>
                <a:lnTo>
                  <a:pt x="83757" y="63043"/>
                </a:lnTo>
                <a:close/>
                <a:moveTo>
                  <a:pt x="91524" y="63043"/>
                </a:moveTo>
                <a:lnTo>
                  <a:pt x="91524" y="66803"/>
                </a:lnTo>
                <a:lnTo>
                  <a:pt x="87733" y="66803"/>
                </a:lnTo>
                <a:lnTo>
                  <a:pt x="87733" y="63043"/>
                </a:lnTo>
                <a:close/>
                <a:moveTo>
                  <a:pt x="95499" y="63043"/>
                </a:moveTo>
                <a:lnTo>
                  <a:pt x="95499" y="66803"/>
                </a:lnTo>
                <a:lnTo>
                  <a:pt x="91708" y="66803"/>
                </a:lnTo>
                <a:lnTo>
                  <a:pt x="91708" y="63043"/>
                </a:lnTo>
                <a:close/>
                <a:moveTo>
                  <a:pt x="99474" y="63043"/>
                </a:moveTo>
                <a:lnTo>
                  <a:pt x="99474" y="66803"/>
                </a:lnTo>
                <a:lnTo>
                  <a:pt x="95684" y="66803"/>
                </a:lnTo>
                <a:lnTo>
                  <a:pt x="95684" y="63043"/>
                </a:lnTo>
                <a:close/>
                <a:moveTo>
                  <a:pt x="103449" y="63043"/>
                </a:moveTo>
                <a:lnTo>
                  <a:pt x="103449" y="66803"/>
                </a:lnTo>
                <a:lnTo>
                  <a:pt x="99659" y="66803"/>
                </a:lnTo>
                <a:lnTo>
                  <a:pt x="99659" y="63043"/>
                </a:lnTo>
                <a:close/>
                <a:moveTo>
                  <a:pt x="107424" y="63043"/>
                </a:moveTo>
                <a:lnTo>
                  <a:pt x="107424" y="66803"/>
                </a:lnTo>
                <a:lnTo>
                  <a:pt x="103634" y="66803"/>
                </a:lnTo>
                <a:lnTo>
                  <a:pt x="103634" y="63043"/>
                </a:lnTo>
                <a:close/>
                <a:moveTo>
                  <a:pt x="111400" y="63043"/>
                </a:moveTo>
                <a:lnTo>
                  <a:pt x="111400" y="66803"/>
                </a:lnTo>
                <a:lnTo>
                  <a:pt x="107609" y="66803"/>
                </a:lnTo>
                <a:lnTo>
                  <a:pt x="107609" y="63043"/>
                </a:lnTo>
                <a:close/>
                <a:moveTo>
                  <a:pt x="115376" y="63043"/>
                </a:moveTo>
                <a:lnTo>
                  <a:pt x="115376" y="66803"/>
                </a:lnTo>
                <a:lnTo>
                  <a:pt x="111585" y="66803"/>
                </a:lnTo>
                <a:lnTo>
                  <a:pt x="111585" y="63043"/>
                </a:lnTo>
                <a:close/>
                <a:moveTo>
                  <a:pt x="119351" y="63044"/>
                </a:moveTo>
                <a:lnTo>
                  <a:pt x="119351" y="66803"/>
                </a:lnTo>
                <a:lnTo>
                  <a:pt x="115560" y="66803"/>
                </a:lnTo>
                <a:lnTo>
                  <a:pt x="115560" y="63044"/>
                </a:lnTo>
                <a:close/>
                <a:moveTo>
                  <a:pt x="123326" y="63044"/>
                </a:moveTo>
                <a:lnTo>
                  <a:pt x="123326" y="66803"/>
                </a:lnTo>
                <a:lnTo>
                  <a:pt x="119535" y="66803"/>
                </a:lnTo>
                <a:lnTo>
                  <a:pt x="119535" y="63044"/>
                </a:lnTo>
                <a:close/>
                <a:moveTo>
                  <a:pt x="127301" y="63044"/>
                </a:moveTo>
                <a:lnTo>
                  <a:pt x="127301" y="66803"/>
                </a:lnTo>
                <a:lnTo>
                  <a:pt x="123510" y="66803"/>
                </a:lnTo>
                <a:lnTo>
                  <a:pt x="123510" y="63044"/>
                </a:lnTo>
                <a:close/>
                <a:moveTo>
                  <a:pt x="131277" y="63044"/>
                </a:moveTo>
                <a:lnTo>
                  <a:pt x="131277" y="66803"/>
                </a:lnTo>
                <a:lnTo>
                  <a:pt x="127485" y="66803"/>
                </a:lnTo>
                <a:lnTo>
                  <a:pt x="127485" y="63044"/>
                </a:lnTo>
                <a:close/>
                <a:moveTo>
                  <a:pt x="135252" y="63044"/>
                </a:moveTo>
                <a:lnTo>
                  <a:pt x="135252" y="66803"/>
                </a:lnTo>
                <a:lnTo>
                  <a:pt x="131461" y="66803"/>
                </a:lnTo>
                <a:lnTo>
                  <a:pt x="131461" y="63044"/>
                </a:lnTo>
                <a:close/>
                <a:moveTo>
                  <a:pt x="139227" y="63044"/>
                </a:moveTo>
                <a:lnTo>
                  <a:pt x="139227" y="66803"/>
                </a:lnTo>
                <a:lnTo>
                  <a:pt x="135436" y="66803"/>
                </a:lnTo>
                <a:lnTo>
                  <a:pt x="135436" y="63044"/>
                </a:lnTo>
                <a:close/>
                <a:moveTo>
                  <a:pt x="143202" y="63044"/>
                </a:moveTo>
                <a:lnTo>
                  <a:pt x="143202" y="66803"/>
                </a:lnTo>
                <a:lnTo>
                  <a:pt x="139411" y="66803"/>
                </a:lnTo>
                <a:lnTo>
                  <a:pt x="139411" y="63044"/>
                </a:lnTo>
                <a:close/>
                <a:moveTo>
                  <a:pt x="147177" y="63044"/>
                </a:moveTo>
                <a:lnTo>
                  <a:pt x="147177" y="66803"/>
                </a:lnTo>
                <a:lnTo>
                  <a:pt x="143387" y="66803"/>
                </a:lnTo>
                <a:lnTo>
                  <a:pt x="143387" y="63044"/>
                </a:lnTo>
                <a:close/>
                <a:moveTo>
                  <a:pt x="151224" y="63044"/>
                </a:moveTo>
                <a:lnTo>
                  <a:pt x="151224" y="66803"/>
                </a:lnTo>
                <a:lnTo>
                  <a:pt x="147362" y="66803"/>
                </a:lnTo>
                <a:lnTo>
                  <a:pt x="147362" y="63044"/>
                </a:lnTo>
                <a:close/>
                <a:moveTo>
                  <a:pt x="4068" y="66986"/>
                </a:moveTo>
                <a:lnTo>
                  <a:pt x="4068" y="70746"/>
                </a:lnTo>
                <a:lnTo>
                  <a:pt x="184" y="70746"/>
                </a:lnTo>
                <a:lnTo>
                  <a:pt x="184" y="66986"/>
                </a:lnTo>
                <a:close/>
                <a:moveTo>
                  <a:pt x="8043" y="66986"/>
                </a:moveTo>
                <a:lnTo>
                  <a:pt x="8043" y="70746"/>
                </a:lnTo>
                <a:lnTo>
                  <a:pt x="4252" y="70746"/>
                </a:lnTo>
                <a:lnTo>
                  <a:pt x="4252" y="66986"/>
                </a:lnTo>
                <a:close/>
                <a:moveTo>
                  <a:pt x="12018" y="66986"/>
                </a:moveTo>
                <a:lnTo>
                  <a:pt x="12018" y="70746"/>
                </a:lnTo>
                <a:lnTo>
                  <a:pt x="8227" y="70746"/>
                </a:lnTo>
                <a:lnTo>
                  <a:pt x="8227" y="66986"/>
                </a:lnTo>
                <a:close/>
                <a:moveTo>
                  <a:pt x="15993" y="66986"/>
                </a:moveTo>
                <a:lnTo>
                  <a:pt x="15993" y="70746"/>
                </a:lnTo>
                <a:lnTo>
                  <a:pt x="12202" y="70746"/>
                </a:lnTo>
                <a:lnTo>
                  <a:pt x="12202" y="66986"/>
                </a:lnTo>
                <a:close/>
                <a:moveTo>
                  <a:pt x="19968" y="66986"/>
                </a:moveTo>
                <a:lnTo>
                  <a:pt x="19968" y="70746"/>
                </a:lnTo>
                <a:lnTo>
                  <a:pt x="16177" y="70746"/>
                </a:lnTo>
                <a:lnTo>
                  <a:pt x="16177" y="66986"/>
                </a:lnTo>
                <a:close/>
                <a:moveTo>
                  <a:pt x="23944" y="66986"/>
                </a:moveTo>
                <a:lnTo>
                  <a:pt x="23944" y="70746"/>
                </a:lnTo>
                <a:lnTo>
                  <a:pt x="20153" y="70746"/>
                </a:lnTo>
                <a:lnTo>
                  <a:pt x="20153" y="66986"/>
                </a:lnTo>
                <a:close/>
                <a:moveTo>
                  <a:pt x="27919" y="66986"/>
                </a:moveTo>
                <a:lnTo>
                  <a:pt x="27919" y="70746"/>
                </a:lnTo>
                <a:lnTo>
                  <a:pt x="24129" y="70746"/>
                </a:lnTo>
                <a:lnTo>
                  <a:pt x="24129" y="66986"/>
                </a:lnTo>
                <a:close/>
                <a:moveTo>
                  <a:pt x="31895" y="66986"/>
                </a:moveTo>
                <a:lnTo>
                  <a:pt x="31895" y="70746"/>
                </a:lnTo>
                <a:lnTo>
                  <a:pt x="28104" y="70746"/>
                </a:lnTo>
                <a:lnTo>
                  <a:pt x="28104" y="66986"/>
                </a:lnTo>
                <a:close/>
                <a:moveTo>
                  <a:pt x="35870" y="66986"/>
                </a:moveTo>
                <a:lnTo>
                  <a:pt x="35870" y="70746"/>
                </a:lnTo>
                <a:lnTo>
                  <a:pt x="32079" y="70746"/>
                </a:lnTo>
                <a:lnTo>
                  <a:pt x="32079" y="66986"/>
                </a:lnTo>
                <a:close/>
                <a:moveTo>
                  <a:pt x="39845" y="66986"/>
                </a:moveTo>
                <a:lnTo>
                  <a:pt x="39845" y="70746"/>
                </a:lnTo>
                <a:lnTo>
                  <a:pt x="36054" y="70746"/>
                </a:lnTo>
                <a:lnTo>
                  <a:pt x="36054" y="66986"/>
                </a:lnTo>
                <a:close/>
                <a:moveTo>
                  <a:pt x="43821" y="66986"/>
                </a:moveTo>
                <a:lnTo>
                  <a:pt x="43821" y="70746"/>
                </a:lnTo>
                <a:lnTo>
                  <a:pt x="40029" y="70746"/>
                </a:lnTo>
                <a:lnTo>
                  <a:pt x="40029" y="66986"/>
                </a:lnTo>
                <a:close/>
                <a:moveTo>
                  <a:pt x="47796" y="66986"/>
                </a:moveTo>
                <a:lnTo>
                  <a:pt x="47796" y="70746"/>
                </a:lnTo>
                <a:lnTo>
                  <a:pt x="44005" y="70746"/>
                </a:lnTo>
                <a:lnTo>
                  <a:pt x="44005" y="66986"/>
                </a:lnTo>
                <a:close/>
                <a:moveTo>
                  <a:pt x="51771" y="66986"/>
                </a:moveTo>
                <a:lnTo>
                  <a:pt x="51771" y="70746"/>
                </a:lnTo>
                <a:lnTo>
                  <a:pt x="47980" y="70746"/>
                </a:lnTo>
                <a:lnTo>
                  <a:pt x="47980" y="66986"/>
                </a:lnTo>
                <a:close/>
                <a:moveTo>
                  <a:pt x="55746" y="66986"/>
                </a:moveTo>
                <a:lnTo>
                  <a:pt x="55746" y="70746"/>
                </a:lnTo>
                <a:lnTo>
                  <a:pt x="51955" y="70746"/>
                </a:lnTo>
                <a:lnTo>
                  <a:pt x="51955" y="66986"/>
                </a:lnTo>
                <a:close/>
                <a:moveTo>
                  <a:pt x="59721" y="66986"/>
                </a:moveTo>
                <a:lnTo>
                  <a:pt x="59721" y="70746"/>
                </a:lnTo>
                <a:lnTo>
                  <a:pt x="55931" y="70746"/>
                </a:lnTo>
                <a:lnTo>
                  <a:pt x="55931" y="66986"/>
                </a:lnTo>
                <a:close/>
                <a:moveTo>
                  <a:pt x="63696" y="66986"/>
                </a:moveTo>
                <a:lnTo>
                  <a:pt x="63696" y="70746"/>
                </a:lnTo>
                <a:lnTo>
                  <a:pt x="59906" y="70746"/>
                </a:lnTo>
                <a:lnTo>
                  <a:pt x="59906" y="66986"/>
                </a:lnTo>
                <a:close/>
                <a:moveTo>
                  <a:pt x="67672" y="66986"/>
                </a:moveTo>
                <a:lnTo>
                  <a:pt x="67672" y="70746"/>
                </a:lnTo>
                <a:lnTo>
                  <a:pt x="63881" y="70746"/>
                </a:lnTo>
                <a:lnTo>
                  <a:pt x="63881" y="66986"/>
                </a:lnTo>
                <a:close/>
                <a:moveTo>
                  <a:pt x="71648" y="66986"/>
                </a:moveTo>
                <a:lnTo>
                  <a:pt x="71648" y="70746"/>
                </a:lnTo>
                <a:lnTo>
                  <a:pt x="67857" y="70746"/>
                </a:lnTo>
                <a:lnTo>
                  <a:pt x="67857" y="66986"/>
                </a:lnTo>
                <a:close/>
                <a:moveTo>
                  <a:pt x="75623" y="66986"/>
                </a:moveTo>
                <a:lnTo>
                  <a:pt x="75623" y="70746"/>
                </a:lnTo>
                <a:lnTo>
                  <a:pt x="71832" y="70746"/>
                </a:lnTo>
                <a:lnTo>
                  <a:pt x="71832" y="66986"/>
                </a:lnTo>
                <a:close/>
                <a:moveTo>
                  <a:pt x="79598" y="66986"/>
                </a:moveTo>
                <a:lnTo>
                  <a:pt x="79598" y="70746"/>
                </a:lnTo>
                <a:lnTo>
                  <a:pt x="75807" y="70746"/>
                </a:lnTo>
                <a:lnTo>
                  <a:pt x="75807" y="66986"/>
                </a:lnTo>
                <a:close/>
                <a:moveTo>
                  <a:pt x="83573" y="66986"/>
                </a:moveTo>
                <a:lnTo>
                  <a:pt x="83573" y="70746"/>
                </a:lnTo>
                <a:lnTo>
                  <a:pt x="79782" y="70746"/>
                </a:lnTo>
                <a:lnTo>
                  <a:pt x="79782" y="66986"/>
                </a:lnTo>
                <a:close/>
                <a:moveTo>
                  <a:pt x="87549" y="66986"/>
                </a:moveTo>
                <a:lnTo>
                  <a:pt x="87549" y="70746"/>
                </a:lnTo>
                <a:lnTo>
                  <a:pt x="83757" y="70746"/>
                </a:lnTo>
                <a:lnTo>
                  <a:pt x="83757" y="66986"/>
                </a:lnTo>
                <a:close/>
                <a:moveTo>
                  <a:pt x="91524" y="66986"/>
                </a:moveTo>
                <a:lnTo>
                  <a:pt x="91524" y="70746"/>
                </a:lnTo>
                <a:lnTo>
                  <a:pt x="87733" y="70746"/>
                </a:lnTo>
                <a:lnTo>
                  <a:pt x="87733" y="66986"/>
                </a:lnTo>
                <a:close/>
                <a:moveTo>
                  <a:pt x="95499" y="66986"/>
                </a:moveTo>
                <a:lnTo>
                  <a:pt x="95499" y="70746"/>
                </a:lnTo>
                <a:lnTo>
                  <a:pt x="91708" y="70746"/>
                </a:lnTo>
                <a:lnTo>
                  <a:pt x="91708" y="66986"/>
                </a:lnTo>
                <a:close/>
                <a:moveTo>
                  <a:pt x="99474" y="66986"/>
                </a:moveTo>
                <a:lnTo>
                  <a:pt x="99474" y="70746"/>
                </a:lnTo>
                <a:lnTo>
                  <a:pt x="95684" y="70746"/>
                </a:lnTo>
                <a:lnTo>
                  <a:pt x="95684" y="66986"/>
                </a:lnTo>
                <a:close/>
                <a:moveTo>
                  <a:pt x="103449" y="66986"/>
                </a:moveTo>
                <a:lnTo>
                  <a:pt x="103449" y="70746"/>
                </a:lnTo>
                <a:lnTo>
                  <a:pt x="99659" y="70746"/>
                </a:lnTo>
                <a:lnTo>
                  <a:pt x="99659" y="66986"/>
                </a:lnTo>
                <a:close/>
                <a:moveTo>
                  <a:pt x="107424" y="66986"/>
                </a:moveTo>
                <a:lnTo>
                  <a:pt x="107424" y="70746"/>
                </a:lnTo>
                <a:lnTo>
                  <a:pt x="103634" y="70746"/>
                </a:lnTo>
                <a:lnTo>
                  <a:pt x="103634" y="66986"/>
                </a:lnTo>
                <a:close/>
                <a:moveTo>
                  <a:pt x="111400" y="66986"/>
                </a:moveTo>
                <a:lnTo>
                  <a:pt x="111400" y="70746"/>
                </a:lnTo>
                <a:lnTo>
                  <a:pt x="107609" y="70746"/>
                </a:lnTo>
                <a:lnTo>
                  <a:pt x="107609" y="66986"/>
                </a:lnTo>
                <a:close/>
                <a:moveTo>
                  <a:pt x="115376" y="66986"/>
                </a:moveTo>
                <a:lnTo>
                  <a:pt x="115376" y="70746"/>
                </a:lnTo>
                <a:lnTo>
                  <a:pt x="111585" y="70746"/>
                </a:lnTo>
                <a:lnTo>
                  <a:pt x="111585" y="66986"/>
                </a:lnTo>
                <a:close/>
                <a:moveTo>
                  <a:pt x="119351" y="66986"/>
                </a:moveTo>
                <a:lnTo>
                  <a:pt x="119351" y="70746"/>
                </a:lnTo>
                <a:lnTo>
                  <a:pt x="115560" y="70746"/>
                </a:lnTo>
                <a:lnTo>
                  <a:pt x="115560" y="66986"/>
                </a:lnTo>
                <a:close/>
                <a:moveTo>
                  <a:pt x="123326" y="66986"/>
                </a:moveTo>
                <a:lnTo>
                  <a:pt x="123326" y="70746"/>
                </a:lnTo>
                <a:lnTo>
                  <a:pt x="119535" y="70746"/>
                </a:lnTo>
                <a:lnTo>
                  <a:pt x="119535" y="66986"/>
                </a:lnTo>
                <a:close/>
                <a:moveTo>
                  <a:pt x="127301" y="66986"/>
                </a:moveTo>
                <a:lnTo>
                  <a:pt x="127301" y="70746"/>
                </a:lnTo>
                <a:lnTo>
                  <a:pt x="123510" y="70746"/>
                </a:lnTo>
                <a:lnTo>
                  <a:pt x="123510" y="66986"/>
                </a:lnTo>
                <a:close/>
                <a:moveTo>
                  <a:pt x="131277" y="66986"/>
                </a:moveTo>
                <a:lnTo>
                  <a:pt x="131277" y="70746"/>
                </a:lnTo>
                <a:lnTo>
                  <a:pt x="127485" y="70746"/>
                </a:lnTo>
                <a:lnTo>
                  <a:pt x="127485" y="66986"/>
                </a:lnTo>
                <a:close/>
                <a:moveTo>
                  <a:pt x="135252" y="66986"/>
                </a:moveTo>
                <a:lnTo>
                  <a:pt x="135252" y="70746"/>
                </a:lnTo>
                <a:lnTo>
                  <a:pt x="131461" y="70746"/>
                </a:lnTo>
                <a:lnTo>
                  <a:pt x="131461" y="66986"/>
                </a:lnTo>
                <a:close/>
                <a:moveTo>
                  <a:pt x="139227" y="66986"/>
                </a:moveTo>
                <a:lnTo>
                  <a:pt x="139227" y="70746"/>
                </a:lnTo>
                <a:lnTo>
                  <a:pt x="135436" y="70746"/>
                </a:lnTo>
                <a:lnTo>
                  <a:pt x="135436" y="66986"/>
                </a:lnTo>
                <a:close/>
                <a:moveTo>
                  <a:pt x="143202" y="66986"/>
                </a:moveTo>
                <a:lnTo>
                  <a:pt x="143202" y="70746"/>
                </a:lnTo>
                <a:lnTo>
                  <a:pt x="139411" y="70746"/>
                </a:lnTo>
                <a:lnTo>
                  <a:pt x="139411" y="66986"/>
                </a:lnTo>
                <a:close/>
                <a:moveTo>
                  <a:pt x="147177" y="66986"/>
                </a:moveTo>
                <a:lnTo>
                  <a:pt x="147177" y="70746"/>
                </a:lnTo>
                <a:lnTo>
                  <a:pt x="143387" y="70746"/>
                </a:lnTo>
                <a:lnTo>
                  <a:pt x="143387" y="66986"/>
                </a:lnTo>
                <a:close/>
                <a:moveTo>
                  <a:pt x="151224" y="66986"/>
                </a:moveTo>
                <a:lnTo>
                  <a:pt x="151224" y="70746"/>
                </a:lnTo>
                <a:lnTo>
                  <a:pt x="147362" y="70746"/>
                </a:lnTo>
                <a:lnTo>
                  <a:pt x="147362" y="66986"/>
                </a:lnTo>
                <a:close/>
                <a:moveTo>
                  <a:pt x="4068" y="70929"/>
                </a:moveTo>
                <a:lnTo>
                  <a:pt x="4068" y="74689"/>
                </a:lnTo>
                <a:lnTo>
                  <a:pt x="184" y="74689"/>
                </a:lnTo>
                <a:lnTo>
                  <a:pt x="184" y="70929"/>
                </a:lnTo>
                <a:close/>
                <a:moveTo>
                  <a:pt x="8043" y="70929"/>
                </a:moveTo>
                <a:lnTo>
                  <a:pt x="8043" y="74689"/>
                </a:lnTo>
                <a:lnTo>
                  <a:pt x="4252" y="74689"/>
                </a:lnTo>
                <a:lnTo>
                  <a:pt x="4252" y="70929"/>
                </a:lnTo>
                <a:close/>
                <a:moveTo>
                  <a:pt x="12018" y="70929"/>
                </a:moveTo>
                <a:lnTo>
                  <a:pt x="12018" y="74689"/>
                </a:lnTo>
                <a:lnTo>
                  <a:pt x="8227" y="74689"/>
                </a:lnTo>
                <a:lnTo>
                  <a:pt x="8227" y="70929"/>
                </a:lnTo>
                <a:close/>
                <a:moveTo>
                  <a:pt x="15993" y="70929"/>
                </a:moveTo>
                <a:lnTo>
                  <a:pt x="15993" y="74689"/>
                </a:lnTo>
                <a:lnTo>
                  <a:pt x="12202" y="74689"/>
                </a:lnTo>
                <a:lnTo>
                  <a:pt x="12202" y="70929"/>
                </a:lnTo>
                <a:close/>
                <a:moveTo>
                  <a:pt x="19968" y="70929"/>
                </a:moveTo>
                <a:lnTo>
                  <a:pt x="19968" y="74689"/>
                </a:lnTo>
                <a:lnTo>
                  <a:pt x="16177" y="74689"/>
                </a:lnTo>
                <a:lnTo>
                  <a:pt x="16177" y="70929"/>
                </a:lnTo>
                <a:close/>
                <a:moveTo>
                  <a:pt x="23944" y="70929"/>
                </a:moveTo>
                <a:lnTo>
                  <a:pt x="23944" y="74689"/>
                </a:lnTo>
                <a:lnTo>
                  <a:pt x="20153" y="74689"/>
                </a:lnTo>
                <a:lnTo>
                  <a:pt x="20153" y="70929"/>
                </a:lnTo>
                <a:close/>
                <a:moveTo>
                  <a:pt x="27919" y="70929"/>
                </a:moveTo>
                <a:lnTo>
                  <a:pt x="27919" y="74689"/>
                </a:lnTo>
                <a:lnTo>
                  <a:pt x="24129" y="74689"/>
                </a:lnTo>
                <a:lnTo>
                  <a:pt x="24129" y="70929"/>
                </a:lnTo>
                <a:close/>
                <a:moveTo>
                  <a:pt x="31895" y="70929"/>
                </a:moveTo>
                <a:lnTo>
                  <a:pt x="31895" y="74689"/>
                </a:lnTo>
                <a:lnTo>
                  <a:pt x="28104" y="74689"/>
                </a:lnTo>
                <a:lnTo>
                  <a:pt x="28104" y="70929"/>
                </a:lnTo>
                <a:close/>
                <a:moveTo>
                  <a:pt x="35870" y="70929"/>
                </a:moveTo>
                <a:lnTo>
                  <a:pt x="35870" y="74689"/>
                </a:lnTo>
                <a:lnTo>
                  <a:pt x="32079" y="74689"/>
                </a:lnTo>
                <a:lnTo>
                  <a:pt x="32079" y="70929"/>
                </a:lnTo>
                <a:close/>
                <a:moveTo>
                  <a:pt x="39845" y="70929"/>
                </a:moveTo>
                <a:lnTo>
                  <a:pt x="39845" y="74689"/>
                </a:lnTo>
                <a:lnTo>
                  <a:pt x="36054" y="74689"/>
                </a:lnTo>
                <a:lnTo>
                  <a:pt x="36054" y="70929"/>
                </a:lnTo>
                <a:close/>
                <a:moveTo>
                  <a:pt x="43821" y="70929"/>
                </a:moveTo>
                <a:lnTo>
                  <a:pt x="43821" y="74689"/>
                </a:lnTo>
                <a:lnTo>
                  <a:pt x="40029" y="74689"/>
                </a:lnTo>
                <a:lnTo>
                  <a:pt x="40029" y="70929"/>
                </a:lnTo>
                <a:close/>
                <a:moveTo>
                  <a:pt x="47796" y="70929"/>
                </a:moveTo>
                <a:lnTo>
                  <a:pt x="47796" y="74689"/>
                </a:lnTo>
                <a:lnTo>
                  <a:pt x="44005" y="74689"/>
                </a:lnTo>
                <a:lnTo>
                  <a:pt x="44005" y="70929"/>
                </a:lnTo>
                <a:close/>
                <a:moveTo>
                  <a:pt x="51771" y="70929"/>
                </a:moveTo>
                <a:lnTo>
                  <a:pt x="51771" y="74689"/>
                </a:lnTo>
                <a:lnTo>
                  <a:pt x="47980" y="74689"/>
                </a:lnTo>
                <a:lnTo>
                  <a:pt x="47980" y="70929"/>
                </a:lnTo>
                <a:close/>
                <a:moveTo>
                  <a:pt x="55746" y="70929"/>
                </a:moveTo>
                <a:lnTo>
                  <a:pt x="55746" y="74689"/>
                </a:lnTo>
                <a:lnTo>
                  <a:pt x="51955" y="74689"/>
                </a:lnTo>
                <a:lnTo>
                  <a:pt x="51955" y="70929"/>
                </a:lnTo>
                <a:close/>
                <a:moveTo>
                  <a:pt x="59721" y="70929"/>
                </a:moveTo>
                <a:lnTo>
                  <a:pt x="59721" y="74689"/>
                </a:lnTo>
                <a:lnTo>
                  <a:pt x="55931" y="74689"/>
                </a:lnTo>
                <a:lnTo>
                  <a:pt x="55931" y="70929"/>
                </a:lnTo>
                <a:close/>
                <a:moveTo>
                  <a:pt x="63696" y="70929"/>
                </a:moveTo>
                <a:lnTo>
                  <a:pt x="63696" y="74689"/>
                </a:lnTo>
                <a:lnTo>
                  <a:pt x="59906" y="74689"/>
                </a:lnTo>
                <a:lnTo>
                  <a:pt x="59906" y="70929"/>
                </a:lnTo>
                <a:close/>
                <a:moveTo>
                  <a:pt x="67672" y="70929"/>
                </a:moveTo>
                <a:lnTo>
                  <a:pt x="67672" y="74689"/>
                </a:lnTo>
                <a:lnTo>
                  <a:pt x="63881" y="74689"/>
                </a:lnTo>
                <a:lnTo>
                  <a:pt x="63881" y="70929"/>
                </a:lnTo>
                <a:close/>
                <a:moveTo>
                  <a:pt x="71648" y="70929"/>
                </a:moveTo>
                <a:lnTo>
                  <a:pt x="71648" y="74689"/>
                </a:lnTo>
                <a:lnTo>
                  <a:pt x="67857" y="74689"/>
                </a:lnTo>
                <a:lnTo>
                  <a:pt x="67857" y="70929"/>
                </a:lnTo>
                <a:close/>
                <a:moveTo>
                  <a:pt x="75623" y="70929"/>
                </a:moveTo>
                <a:lnTo>
                  <a:pt x="75623" y="74689"/>
                </a:lnTo>
                <a:lnTo>
                  <a:pt x="71832" y="74689"/>
                </a:lnTo>
                <a:lnTo>
                  <a:pt x="71832" y="70929"/>
                </a:lnTo>
                <a:close/>
                <a:moveTo>
                  <a:pt x="79598" y="70929"/>
                </a:moveTo>
                <a:lnTo>
                  <a:pt x="79598" y="74689"/>
                </a:lnTo>
                <a:lnTo>
                  <a:pt x="75807" y="74689"/>
                </a:lnTo>
                <a:lnTo>
                  <a:pt x="75807" y="70929"/>
                </a:lnTo>
                <a:close/>
                <a:moveTo>
                  <a:pt x="83573" y="70929"/>
                </a:moveTo>
                <a:lnTo>
                  <a:pt x="83573" y="74689"/>
                </a:lnTo>
                <a:lnTo>
                  <a:pt x="79782" y="74689"/>
                </a:lnTo>
                <a:lnTo>
                  <a:pt x="79782" y="70929"/>
                </a:lnTo>
                <a:close/>
                <a:moveTo>
                  <a:pt x="87549" y="70929"/>
                </a:moveTo>
                <a:lnTo>
                  <a:pt x="87549" y="74689"/>
                </a:lnTo>
                <a:lnTo>
                  <a:pt x="83757" y="74689"/>
                </a:lnTo>
                <a:lnTo>
                  <a:pt x="83757" y="70929"/>
                </a:lnTo>
                <a:close/>
                <a:moveTo>
                  <a:pt x="91524" y="70929"/>
                </a:moveTo>
                <a:lnTo>
                  <a:pt x="91524" y="74689"/>
                </a:lnTo>
                <a:lnTo>
                  <a:pt x="87733" y="74689"/>
                </a:lnTo>
                <a:lnTo>
                  <a:pt x="87733" y="70929"/>
                </a:lnTo>
                <a:close/>
                <a:moveTo>
                  <a:pt x="95499" y="70929"/>
                </a:moveTo>
                <a:lnTo>
                  <a:pt x="95499" y="74689"/>
                </a:lnTo>
                <a:lnTo>
                  <a:pt x="91708" y="74689"/>
                </a:lnTo>
                <a:lnTo>
                  <a:pt x="91708" y="70929"/>
                </a:lnTo>
                <a:close/>
                <a:moveTo>
                  <a:pt x="99474" y="70929"/>
                </a:moveTo>
                <a:lnTo>
                  <a:pt x="99474" y="74689"/>
                </a:lnTo>
                <a:lnTo>
                  <a:pt x="95684" y="74689"/>
                </a:lnTo>
                <a:lnTo>
                  <a:pt x="95684" y="70929"/>
                </a:lnTo>
                <a:close/>
                <a:moveTo>
                  <a:pt x="103449" y="70929"/>
                </a:moveTo>
                <a:lnTo>
                  <a:pt x="103449" y="74689"/>
                </a:lnTo>
                <a:lnTo>
                  <a:pt x="99659" y="74689"/>
                </a:lnTo>
                <a:lnTo>
                  <a:pt x="99659" y="70929"/>
                </a:lnTo>
                <a:close/>
                <a:moveTo>
                  <a:pt x="107424" y="70929"/>
                </a:moveTo>
                <a:lnTo>
                  <a:pt x="107424" y="74689"/>
                </a:lnTo>
                <a:lnTo>
                  <a:pt x="103634" y="74689"/>
                </a:lnTo>
                <a:lnTo>
                  <a:pt x="103634" y="70929"/>
                </a:lnTo>
                <a:close/>
                <a:moveTo>
                  <a:pt x="111400" y="70929"/>
                </a:moveTo>
                <a:lnTo>
                  <a:pt x="111400" y="74689"/>
                </a:lnTo>
                <a:lnTo>
                  <a:pt x="107609" y="74689"/>
                </a:lnTo>
                <a:lnTo>
                  <a:pt x="107609" y="70929"/>
                </a:lnTo>
                <a:close/>
                <a:moveTo>
                  <a:pt x="115376" y="70929"/>
                </a:moveTo>
                <a:lnTo>
                  <a:pt x="115376" y="74689"/>
                </a:lnTo>
                <a:lnTo>
                  <a:pt x="111585" y="74689"/>
                </a:lnTo>
                <a:lnTo>
                  <a:pt x="111585" y="70929"/>
                </a:lnTo>
                <a:close/>
                <a:moveTo>
                  <a:pt x="119351" y="70929"/>
                </a:moveTo>
                <a:lnTo>
                  <a:pt x="119351" y="74689"/>
                </a:lnTo>
                <a:lnTo>
                  <a:pt x="115560" y="74689"/>
                </a:lnTo>
                <a:lnTo>
                  <a:pt x="115560" y="70929"/>
                </a:lnTo>
                <a:close/>
                <a:moveTo>
                  <a:pt x="123326" y="70929"/>
                </a:moveTo>
                <a:lnTo>
                  <a:pt x="123326" y="74689"/>
                </a:lnTo>
                <a:lnTo>
                  <a:pt x="119535" y="74689"/>
                </a:lnTo>
                <a:lnTo>
                  <a:pt x="119535" y="70929"/>
                </a:lnTo>
                <a:close/>
                <a:moveTo>
                  <a:pt x="127301" y="70929"/>
                </a:moveTo>
                <a:lnTo>
                  <a:pt x="127301" y="74689"/>
                </a:lnTo>
                <a:lnTo>
                  <a:pt x="123510" y="74689"/>
                </a:lnTo>
                <a:lnTo>
                  <a:pt x="123510" y="70929"/>
                </a:lnTo>
                <a:close/>
                <a:moveTo>
                  <a:pt x="131277" y="70929"/>
                </a:moveTo>
                <a:lnTo>
                  <a:pt x="131277" y="74689"/>
                </a:lnTo>
                <a:lnTo>
                  <a:pt x="127485" y="74689"/>
                </a:lnTo>
                <a:lnTo>
                  <a:pt x="127485" y="70929"/>
                </a:lnTo>
                <a:close/>
                <a:moveTo>
                  <a:pt x="135252" y="70929"/>
                </a:moveTo>
                <a:lnTo>
                  <a:pt x="135252" y="74689"/>
                </a:lnTo>
                <a:lnTo>
                  <a:pt x="131461" y="74689"/>
                </a:lnTo>
                <a:lnTo>
                  <a:pt x="131461" y="70929"/>
                </a:lnTo>
                <a:close/>
                <a:moveTo>
                  <a:pt x="139227" y="70929"/>
                </a:moveTo>
                <a:lnTo>
                  <a:pt x="139227" y="74689"/>
                </a:lnTo>
                <a:lnTo>
                  <a:pt x="135436" y="74689"/>
                </a:lnTo>
                <a:lnTo>
                  <a:pt x="135436" y="70929"/>
                </a:lnTo>
                <a:close/>
                <a:moveTo>
                  <a:pt x="143202" y="70929"/>
                </a:moveTo>
                <a:lnTo>
                  <a:pt x="143202" y="74689"/>
                </a:lnTo>
                <a:lnTo>
                  <a:pt x="139411" y="74689"/>
                </a:lnTo>
                <a:lnTo>
                  <a:pt x="139411" y="70929"/>
                </a:lnTo>
                <a:close/>
                <a:moveTo>
                  <a:pt x="147177" y="70929"/>
                </a:moveTo>
                <a:lnTo>
                  <a:pt x="147177" y="74689"/>
                </a:lnTo>
                <a:lnTo>
                  <a:pt x="143387" y="74689"/>
                </a:lnTo>
                <a:lnTo>
                  <a:pt x="143387" y="70929"/>
                </a:lnTo>
                <a:close/>
                <a:moveTo>
                  <a:pt x="151224" y="70929"/>
                </a:moveTo>
                <a:lnTo>
                  <a:pt x="151224" y="74689"/>
                </a:lnTo>
                <a:lnTo>
                  <a:pt x="147362" y="74689"/>
                </a:lnTo>
                <a:lnTo>
                  <a:pt x="147362" y="70929"/>
                </a:lnTo>
                <a:close/>
                <a:moveTo>
                  <a:pt x="4068" y="74872"/>
                </a:moveTo>
                <a:lnTo>
                  <a:pt x="4068" y="78632"/>
                </a:lnTo>
                <a:lnTo>
                  <a:pt x="184" y="78632"/>
                </a:lnTo>
                <a:lnTo>
                  <a:pt x="184" y="74872"/>
                </a:lnTo>
                <a:close/>
                <a:moveTo>
                  <a:pt x="8043" y="74872"/>
                </a:moveTo>
                <a:lnTo>
                  <a:pt x="8043" y="78632"/>
                </a:lnTo>
                <a:lnTo>
                  <a:pt x="4252" y="78632"/>
                </a:lnTo>
                <a:lnTo>
                  <a:pt x="4252" y="74872"/>
                </a:lnTo>
                <a:close/>
                <a:moveTo>
                  <a:pt x="12018" y="74872"/>
                </a:moveTo>
                <a:lnTo>
                  <a:pt x="12018" y="78632"/>
                </a:lnTo>
                <a:lnTo>
                  <a:pt x="8227" y="78632"/>
                </a:lnTo>
                <a:lnTo>
                  <a:pt x="8227" y="74872"/>
                </a:lnTo>
                <a:close/>
                <a:moveTo>
                  <a:pt x="15993" y="74872"/>
                </a:moveTo>
                <a:lnTo>
                  <a:pt x="15993" y="78632"/>
                </a:lnTo>
                <a:lnTo>
                  <a:pt x="12202" y="78632"/>
                </a:lnTo>
                <a:lnTo>
                  <a:pt x="12202" y="74872"/>
                </a:lnTo>
                <a:close/>
                <a:moveTo>
                  <a:pt x="19968" y="74872"/>
                </a:moveTo>
                <a:lnTo>
                  <a:pt x="19968" y="78632"/>
                </a:lnTo>
                <a:lnTo>
                  <a:pt x="16177" y="78632"/>
                </a:lnTo>
                <a:lnTo>
                  <a:pt x="16177" y="74872"/>
                </a:lnTo>
                <a:close/>
                <a:moveTo>
                  <a:pt x="23944" y="74872"/>
                </a:moveTo>
                <a:lnTo>
                  <a:pt x="23944" y="78632"/>
                </a:lnTo>
                <a:lnTo>
                  <a:pt x="20153" y="78632"/>
                </a:lnTo>
                <a:lnTo>
                  <a:pt x="20153" y="74872"/>
                </a:lnTo>
                <a:close/>
                <a:moveTo>
                  <a:pt x="27919" y="74872"/>
                </a:moveTo>
                <a:lnTo>
                  <a:pt x="27919" y="78632"/>
                </a:lnTo>
                <a:lnTo>
                  <a:pt x="24129" y="78632"/>
                </a:lnTo>
                <a:lnTo>
                  <a:pt x="24129" y="74872"/>
                </a:lnTo>
                <a:close/>
                <a:moveTo>
                  <a:pt x="31895" y="74872"/>
                </a:moveTo>
                <a:lnTo>
                  <a:pt x="31895" y="78632"/>
                </a:lnTo>
                <a:lnTo>
                  <a:pt x="28104" y="78632"/>
                </a:lnTo>
                <a:lnTo>
                  <a:pt x="28104" y="74872"/>
                </a:lnTo>
                <a:close/>
                <a:moveTo>
                  <a:pt x="35870" y="74872"/>
                </a:moveTo>
                <a:lnTo>
                  <a:pt x="35870" y="78632"/>
                </a:lnTo>
                <a:lnTo>
                  <a:pt x="32079" y="78632"/>
                </a:lnTo>
                <a:lnTo>
                  <a:pt x="32079" y="74872"/>
                </a:lnTo>
                <a:close/>
                <a:moveTo>
                  <a:pt x="39845" y="74872"/>
                </a:moveTo>
                <a:lnTo>
                  <a:pt x="39845" y="78632"/>
                </a:lnTo>
                <a:lnTo>
                  <a:pt x="36054" y="78632"/>
                </a:lnTo>
                <a:lnTo>
                  <a:pt x="36054" y="74872"/>
                </a:lnTo>
                <a:close/>
                <a:moveTo>
                  <a:pt x="43821" y="74872"/>
                </a:moveTo>
                <a:lnTo>
                  <a:pt x="43821" y="78632"/>
                </a:lnTo>
                <a:lnTo>
                  <a:pt x="40029" y="78632"/>
                </a:lnTo>
                <a:lnTo>
                  <a:pt x="40029" y="74872"/>
                </a:lnTo>
                <a:close/>
                <a:moveTo>
                  <a:pt x="47796" y="74872"/>
                </a:moveTo>
                <a:lnTo>
                  <a:pt x="47796" y="78632"/>
                </a:lnTo>
                <a:lnTo>
                  <a:pt x="44005" y="78632"/>
                </a:lnTo>
                <a:lnTo>
                  <a:pt x="44005" y="74872"/>
                </a:lnTo>
                <a:close/>
                <a:moveTo>
                  <a:pt x="51771" y="74872"/>
                </a:moveTo>
                <a:lnTo>
                  <a:pt x="51771" y="78632"/>
                </a:lnTo>
                <a:lnTo>
                  <a:pt x="47980" y="78632"/>
                </a:lnTo>
                <a:lnTo>
                  <a:pt x="47980" y="74872"/>
                </a:lnTo>
                <a:close/>
                <a:moveTo>
                  <a:pt x="55746" y="74872"/>
                </a:moveTo>
                <a:lnTo>
                  <a:pt x="55746" y="78632"/>
                </a:lnTo>
                <a:lnTo>
                  <a:pt x="51955" y="78632"/>
                </a:lnTo>
                <a:lnTo>
                  <a:pt x="51955" y="74872"/>
                </a:lnTo>
                <a:close/>
                <a:moveTo>
                  <a:pt x="59721" y="74872"/>
                </a:moveTo>
                <a:lnTo>
                  <a:pt x="59721" y="78632"/>
                </a:lnTo>
                <a:lnTo>
                  <a:pt x="55931" y="78632"/>
                </a:lnTo>
                <a:lnTo>
                  <a:pt x="55931" y="74872"/>
                </a:lnTo>
                <a:close/>
                <a:moveTo>
                  <a:pt x="63696" y="74872"/>
                </a:moveTo>
                <a:lnTo>
                  <a:pt x="63696" y="78632"/>
                </a:lnTo>
                <a:lnTo>
                  <a:pt x="59906" y="78632"/>
                </a:lnTo>
                <a:lnTo>
                  <a:pt x="59906" y="74872"/>
                </a:lnTo>
                <a:close/>
                <a:moveTo>
                  <a:pt x="67672" y="74872"/>
                </a:moveTo>
                <a:lnTo>
                  <a:pt x="67672" y="78632"/>
                </a:lnTo>
                <a:lnTo>
                  <a:pt x="63881" y="78632"/>
                </a:lnTo>
                <a:lnTo>
                  <a:pt x="63881" y="74872"/>
                </a:lnTo>
                <a:close/>
                <a:moveTo>
                  <a:pt x="71648" y="74872"/>
                </a:moveTo>
                <a:lnTo>
                  <a:pt x="71648" y="78632"/>
                </a:lnTo>
                <a:lnTo>
                  <a:pt x="67857" y="78632"/>
                </a:lnTo>
                <a:lnTo>
                  <a:pt x="67857" y="74872"/>
                </a:lnTo>
                <a:close/>
                <a:moveTo>
                  <a:pt x="75623" y="74872"/>
                </a:moveTo>
                <a:lnTo>
                  <a:pt x="75623" y="78632"/>
                </a:lnTo>
                <a:lnTo>
                  <a:pt x="71832" y="78632"/>
                </a:lnTo>
                <a:lnTo>
                  <a:pt x="71832" y="74872"/>
                </a:lnTo>
                <a:close/>
                <a:moveTo>
                  <a:pt x="79598" y="74872"/>
                </a:moveTo>
                <a:lnTo>
                  <a:pt x="79598" y="78632"/>
                </a:lnTo>
                <a:lnTo>
                  <a:pt x="75807" y="78632"/>
                </a:lnTo>
                <a:lnTo>
                  <a:pt x="75807" y="74872"/>
                </a:lnTo>
                <a:close/>
                <a:moveTo>
                  <a:pt x="83573" y="74872"/>
                </a:moveTo>
                <a:lnTo>
                  <a:pt x="83573" y="78632"/>
                </a:lnTo>
                <a:lnTo>
                  <a:pt x="79782" y="78632"/>
                </a:lnTo>
                <a:lnTo>
                  <a:pt x="79782" y="74872"/>
                </a:lnTo>
                <a:close/>
                <a:moveTo>
                  <a:pt x="87549" y="74872"/>
                </a:moveTo>
                <a:lnTo>
                  <a:pt x="87549" y="78632"/>
                </a:lnTo>
                <a:lnTo>
                  <a:pt x="83757" y="78632"/>
                </a:lnTo>
                <a:lnTo>
                  <a:pt x="83757" y="74872"/>
                </a:lnTo>
                <a:close/>
                <a:moveTo>
                  <a:pt x="91524" y="74872"/>
                </a:moveTo>
                <a:lnTo>
                  <a:pt x="91524" y="78632"/>
                </a:lnTo>
                <a:lnTo>
                  <a:pt x="87733" y="78632"/>
                </a:lnTo>
                <a:lnTo>
                  <a:pt x="87733" y="74872"/>
                </a:lnTo>
                <a:close/>
                <a:moveTo>
                  <a:pt x="95499" y="74872"/>
                </a:moveTo>
                <a:lnTo>
                  <a:pt x="95499" y="78632"/>
                </a:lnTo>
                <a:lnTo>
                  <a:pt x="91708" y="78632"/>
                </a:lnTo>
                <a:lnTo>
                  <a:pt x="91708" y="74872"/>
                </a:lnTo>
                <a:close/>
                <a:moveTo>
                  <a:pt x="99474" y="74872"/>
                </a:moveTo>
                <a:lnTo>
                  <a:pt x="99474" y="78632"/>
                </a:lnTo>
                <a:lnTo>
                  <a:pt x="95684" y="78632"/>
                </a:lnTo>
                <a:lnTo>
                  <a:pt x="95684" y="74872"/>
                </a:lnTo>
                <a:close/>
                <a:moveTo>
                  <a:pt x="103449" y="74872"/>
                </a:moveTo>
                <a:lnTo>
                  <a:pt x="103449" y="78632"/>
                </a:lnTo>
                <a:lnTo>
                  <a:pt x="99659" y="78632"/>
                </a:lnTo>
                <a:lnTo>
                  <a:pt x="99659" y="74872"/>
                </a:lnTo>
                <a:close/>
                <a:moveTo>
                  <a:pt x="107424" y="74872"/>
                </a:moveTo>
                <a:lnTo>
                  <a:pt x="107424" y="78632"/>
                </a:lnTo>
                <a:lnTo>
                  <a:pt x="103634" y="78632"/>
                </a:lnTo>
                <a:lnTo>
                  <a:pt x="103634" y="74872"/>
                </a:lnTo>
                <a:close/>
                <a:moveTo>
                  <a:pt x="111400" y="74872"/>
                </a:moveTo>
                <a:lnTo>
                  <a:pt x="111400" y="78632"/>
                </a:lnTo>
                <a:lnTo>
                  <a:pt x="107609" y="78632"/>
                </a:lnTo>
                <a:lnTo>
                  <a:pt x="107609" y="74872"/>
                </a:lnTo>
                <a:close/>
                <a:moveTo>
                  <a:pt x="115376" y="74872"/>
                </a:moveTo>
                <a:lnTo>
                  <a:pt x="115376" y="78632"/>
                </a:lnTo>
                <a:lnTo>
                  <a:pt x="111585" y="78632"/>
                </a:lnTo>
                <a:lnTo>
                  <a:pt x="111585" y="74872"/>
                </a:lnTo>
                <a:close/>
                <a:moveTo>
                  <a:pt x="119351" y="74872"/>
                </a:moveTo>
                <a:lnTo>
                  <a:pt x="119351" y="78632"/>
                </a:lnTo>
                <a:lnTo>
                  <a:pt x="115560" y="78632"/>
                </a:lnTo>
                <a:lnTo>
                  <a:pt x="115560" y="74872"/>
                </a:lnTo>
                <a:close/>
                <a:moveTo>
                  <a:pt x="123326" y="74872"/>
                </a:moveTo>
                <a:lnTo>
                  <a:pt x="123326" y="78632"/>
                </a:lnTo>
                <a:lnTo>
                  <a:pt x="119535" y="78632"/>
                </a:lnTo>
                <a:lnTo>
                  <a:pt x="119535" y="74872"/>
                </a:lnTo>
                <a:close/>
                <a:moveTo>
                  <a:pt x="127301" y="74872"/>
                </a:moveTo>
                <a:lnTo>
                  <a:pt x="127301" y="78632"/>
                </a:lnTo>
                <a:lnTo>
                  <a:pt x="123510" y="78632"/>
                </a:lnTo>
                <a:lnTo>
                  <a:pt x="123510" y="74872"/>
                </a:lnTo>
                <a:close/>
                <a:moveTo>
                  <a:pt x="131277" y="74872"/>
                </a:moveTo>
                <a:lnTo>
                  <a:pt x="131277" y="78632"/>
                </a:lnTo>
                <a:lnTo>
                  <a:pt x="127485" y="78632"/>
                </a:lnTo>
                <a:lnTo>
                  <a:pt x="127485" y="74872"/>
                </a:lnTo>
                <a:close/>
                <a:moveTo>
                  <a:pt x="135252" y="74872"/>
                </a:moveTo>
                <a:lnTo>
                  <a:pt x="135252" y="78632"/>
                </a:lnTo>
                <a:lnTo>
                  <a:pt x="131461" y="78632"/>
                </a:lnTo>
                <a:lnTo>
                  <a:pt x="131461" y="74872"/>
                </a:lnTo>
                <a:close/>
                <a:moveTo>
                  <a:pt x="139227" y="74872"/>
                </a:moveTo>
                <a:lnTo>
                  <a:pt x="139227" y="78632"/>
                </a:lnTo>
                <a:lnTo>
                  <a:pt x="135436" y="78632"/>
                </a:lnTo>
                <a:lnTo>
                  <a:pt x="135436" y="74872"/>
                </a:lnTo>
                <a:close/>
                <a:moveTo>
                  <a:pt x="143202" y="74872"/>
                </a:moveTo>
                <a:lnTo>
                  <a:pt x="143202" y="78632"/>
                </a:lnTo>
                <a:lnTo>
                  <a:pt x="139411" y="78632"/>
                </a:lnTo>
                <a:lnTo>
                  <a:pt x="139411" y="74872"/>
                </a:lnTo>
                <a:close/>
                <a:moveTo>
                  <a:pt x="147177" y="74872"/>
                </a:moveTo>
                <a:lnTo>
                  <a:pt x="147177" y="78632"/>
                </a:lnTo>
                <a:lnTo>
                  <a:pt x="143387" y="78632"/>
                </a:lnTo>
                <a:lnTo>
                  <a:pt x="143387" y="74872"/>
                </a:lnTo>
                <a:close/>
                <a:moveTo>
                  <a:pt x="151224" y="74872"/>
                </a:moveTo>
                <a:lnTo>
                  <a:pt x="151224" y="78632"/>
                </a:lnTo>
                <a:lnTo>
                  <a:pt x="147362" y="78632"/>
                </a:lnTo>
                <a:lnTo>
                  <a:pt x="147362" y="74872"/>
                </a:lnTo>
                <a:close/>
                <a:moveTo>
                  <a:pt x="4068" y="78815"/>
                </a:moveTo>
                <a:lnTo>
                  <a:pt x="4068" y="82574"/>
                </a:lnTo>
                <a:lnTo>
                  <a:pt x="184" y="82574"/>
                </a:lnTo>
                <a:lnTo>
                  <a:pt x="184" y="78815"/>
                </a:lnTo>
                <a:close/>
                <a:moveTo>
                  <a:pt x="8043" y="78815"/>
                </a:moveTo>
                <a:lnTo>
                  <a:pt x="8043" y="82574"/>
                </a:lnTo>
                <a:lnTo>
                  <a:pt x="4252" y="82574"/>
                </a:lnTo>
                <a:lnTo>
                  <a:pt x="4252" y="78815"/>
                </a:lnTo>
                <a:close/>
                <a:moveTo>
                  <a:pt x="12018" y="78815"/>
                </a:moveTo>
                <a:lnTo>
                  <a:pt x="12018" y="82574"/>
                </a:lnTo>
                <a:lnTo>
                  <a:pt x="8227" y="82574"/>
                </a:lnTo>
                <a:lnTo>
                  <a:pt x="8227" y="78815"/>
                </a:lnTo>
                <a:close/>
                <a:moveTo>
                  <a:pt x="15993" y="78815"/>
                </a:moveTo>
                <a:lnTo>
                  <a:pt x="15993" y="82574"/>
                </a:lnTo>
                <a:lnTo>
                  <a:pt x="12202" y="82574"/>
                </a:lnTo>
                <a:lnTo>
                  <a:pt x="12202" y="78815"/>
                </a:lnTo>
                <a:close/>
                <a:moveTo>
                  <a:pt x="19968" y="78815"/>
                </a:moveTo>
                <a:lnTo>
                  <a:pt x="19968" y="82574"/>
                </a:lnTo>
                <a:lnTo>
                  <a:pt x="16177" y="82574"/>
                </a:lnTo>
                <a:lnTo>
                  <a:pt x="16177" y="78815"/>
                </a:lnTo>
                <a:close/>
                <a:moveTo>
                  <a:pt x="23944" y="78815"/>
                </a:moveTo>
                <a:lnTo>
                  <a:pt x="23944" y="82574"/>
                </a:lnTo>
                <a:lnTo>
                  <a:pt x="20152" y="82574"/>
                </a:lnTo>
                <a:lnTo>
                  <a:pt x="20152" y="78815"/>
                </a:lnTo>
                <a:close/>
                <a:moveTo>
                  <a:pt x="27919" y="78815"/>
                </a:moveTo>
                <a:lnTo>
                  <a:pt x="27919" y="82574"/>
                </a:lnTo>
                <a:lnTo>
                  <a:pt x="24129" y="82574"/>
                </a:lnTo>
                <a:lnTo>
                  <a:pt x="24129" y="78815"/>
                </a:lnTo>
                <a:close/>
                <a:moveTo>
                  <a:pt x="31895" y="78815"/>
                </a:moveTo>
                <a:lnTo>
                  <a:pt x="31895" y="82574"/>
                </a:lnTo>
                <a:lnTo>
                  <a:pt x="28104" y="82574"/>
                </a:lnTo>
                <a:lnTo>
                  <a:pt x="28104" y="78815"/>
                </a:lnTo>
                <a:close/>
                <a:moveTo>
                  <a:pt x="35870" y="78815"/>
                </a:moveTo>
                <a:lnTo>
                  <a:pt x="35870" y="82574"/>
                </a:lnTo>
                <a:lnTo>
                  <a:pt x="32079" y="82574"/>
                </a:lnTo>
                <a:lnTo>
                  <a:pt x="32079" y="78815"/>
                </a:lnTo>
                <a:close/>
                <a:moveTo>
                  <a:pt x="39845" y="78815"/>
                </a:moveTo>
                <a:lnTo>
                  <a:pt x="39845" y="82574"/>
                </a:lnTo>
                <a:lnTo>
                  <a:pt x="36054" y="82574"/>
                </a:lnTo>
                <a:lnTo>
                  <a:pt x="36054" y="78815"/>
                </a:lnTo>
                <a:close/>
                <a:moveTo>
                  <a:pt x="43821" y="78815"/>
                </a:moveTo>
                <a:lnTo>
                  <a:pt x="43821" y="82574"/>
                </a:lnTo>
                <a:lnTo>
                  <a:pt x="40029" y="82574"/>
                </a:lnTo>
                <a:lnTo>
                  <a:pt x="40029" y="78815"/>
                </a:lnTo>
                <a:close/>
                <a:moveTo>
                  <a:pt x="47796" y="78815"/>
                </a:moveTo>
                <a:lnTo>
                  <a:pt x="47796" y="82574"/>
                </a:lnTo>
                <a:lnTo>
                  <a:pt x="44005" y="82574"/>
                </a:lnTo>
                <a:lnTo>
                  <a:pt x="44005" y="78815"/>
                </a:lnTo>
                <a:close/>
                <a:moveTo>
                  <a:pt x="51771" y="78815"/>
                </a:moveTo>
                <a:lnTo>
                  <a:pt x="51771" y="82574"/>
                </a:lnTo>
                <a:lnTo>
                  <a:pt x="47980" y="82574"/>
                </a:lnTo>
                <a:lnTo>
                  <a:pt x="47980" y="78815"/>
                </a:lnTo>
                <a:close/>
                <a:moveTo>
                  <a:pt x="55746" y="78815"/>
                </a:moveTo>
                <a:lnTo>
                  <a:pt x="55746" y="82574"/>
                </a:lnTo>
                <a:lnTo>
                  <a:pt x="51955" y="82574"/>
                </a:lnTo>
                <a:lnTo>
                  <a:pt x="51955" y="78815"/>
                </a:lnTo>
                <a:close/>
                <a:moveTo>
                  <a:pt x="59721" y="78815"/>
                </a:moveTo>
                <a:lnTo>
                  <a:pt x="59721" y="82574"/>
                </a:lnTo>
                <a:lnTo>
                  <a:pt x="55931" y="82574"/>
                </a:lnTo>
                <a:lnTo>
                  <a:pt x="55931" y="78815"/>
                </a:lnTo>
                <a:close/>
                <a:moveTo>
                  <a:pt x="63696" y="78815"/>
                </a:moveTo>
                <a:lnTo>
                  <a:pt x="63696" y="82574"/>
                </a:lnTo>
                <a:lnTo>
                  <a:pt x="59906" y="82574"/>
                </a:lnTo>
                <a:lnTo>
                  <a:pt x="59906" y="78815"/>
                </a:lnTo>
                <a:close/>
                <a:moveTo>
                  <a:pt x="67672" y="78815"/>
                </a:moveTo>
                <a:lnTo>
                  <a:pt x="67672" y="82574"/>
                </a:lnTo>
                <a:lnTo>
                  <a:pt x="63881" y="82574"/>
                </a:lnTo>
                <a:lnTo>
                  <a:pt x="63881" y="78815"/>
                </a:lnTo>
                <a:close/>
                <a:moveTo>
                  <a:pt x="71648" y="78815"/>
                </a:moveTo>
                <a:lnTo>
                  <a:pt x="71648" y="82574"/>
                </a:lnTo>
                <a:lnTo>
                  <a:pt x="67857" y="82574"/>
                </a:lnTo>
                <a:lnTo>
                  <a:pt x="67857" y="78815"/>
                </a:lnTo>
                <a:close/>
                <a:moveTo>
                  <a:pt x="75623" y="78815"/>
                </a:moveTo>
                <a:lnTo>
                  <a:pt x="75623" y="82574"/>
                </a:lnTo>
                <a:lnTo>
                  <a:pt x="71832" y="82574"/>
                </a:lnTo>
                <a:lnTo>
                  <a:pt x="71832" y="78815"/>
                </a:lnTo>
                <a:close/>
                <a:moveTo>
                  <a:pt x="79598" y="78815"/>
                </a:moveTo>
                <a:lnTo>
                  <a:pt x="79598" y="82574"/>
                </a:lnTo>
                <a:lnTo>
                  <a:pt x="75807" y="82574"/>
                </a:lnTo>
                <a:lnTo>
                  <a:pt x="75807" y="78815"/>
                </a:lnTo>
                <a:close/>
                <a:moveTo>
                  <a:pt x="83573" y="78815"/>
                </a:moveTo>
                <a:lnTo>
                  <a:pt x="83573" y="82574"/>
                </a:lnTo>
                <a:lnTo>
                  <a:pt x="79782" y="82574"/>
                </a:lnTo>
                <a:lnTo>
                  <a:pt x="79782" y="78815"/>
                </a:lnTo>
                <a:close/>
                <a:moveTo>
                  <a:pt x="87549" y="78815"/>
                </a:moveTo>
                <a:lnTo>
                  <a:pt x="87549" y="82574"/>
                </a:lnTo>
                <a:lnTo>
                  <a:pt x="83757" y="82574"/>
                </a:lnTo>
                <a:lnTo>
                  <a:pt x="83757" y="78815"/>
                </a:lnTo>
                <a:close/>
                <a:moveTo>
                  <a:pt x="91524" y="78815"/>
                </a:moveTo>
                <a:lnTo>
                  <a:pt x="91524" y="82574"/>
                </a:lnTo>
                <a:lnTo>
                  <a:pt x="87733" y="82574"/>
                </a:lnTo>
                <a:lnTo>
                  <a:pt x="87733" y="78815"/>
                </a:lnTo>
                <a:close/>
                <a:moveTo>
                  <a:pt x="95499" y="78815"/>
                </a:moveTo>
                <a:lnTo>
                  <a:pt x="95499" y="82574"/>
                </a:lnTo>
                <a:lnTo>
                  <a:pt x="91708" y="82574"/>
                </a:lnTo>
                <a:lnTo>
                  <a:pt x="91708" y="78815"/>
                </a:lnTo>
                <a:close/>
                <a:moveTo>
                  <a:pt x="99474" y="78815"/>
                </a:moveTo>
                <a:lnTo>
                  <a:pt x="99474" y="82574"/>
                </a:lnTo>
                <a:lnTo>
                  <a:pt x="95684" y="82574"/>
                </a:lnTo>
                <a:lnTo>
                  <a:pt x="95684" y="78815"/>
                </a:lnTo>
                <a:close/>
                <a:moveTo>
                  <a:pt x="103449" y="78815"/>
                </a:moveTo>
                <a:lnTo>
                  <a:pt x="103449" y="82574"/>
                </a:lnTo>
                <a:lnTo>
                  <a:pt x="99659" y="82574"/>
                </a:lnTo>
                <a:lnTo>
                  <a:pt x="99659" y="78815"/>
                </a:lnTo>
                <a:close/>
                <a:moveTo>
                  <a:pt x="107424" y="78815"/>
                </a:moveTo>
                <a:lnTo>
                  <a:pt x="107424" y="82574"/>
                </a:lnTo>
                <a:lnTo>
                  <a:pt x="103634" y="82574"/>
                </a:lnTo>
                <a:lnTo>
                  <a:pt x="103634" y="78815"/>
                </a:lnTo>
                <a:close/>
                <a:moveTo>
                  <a:pt x="111400" y="78815"/>
                </a:moveTo>
                <a:lnTo>
                  <a:pt x="111400" y="82574"/>
                </a:lnTo>
                <a:lnTo>
                  <a:pt x="107609" y="82574"/>
                </a:lnTo>
                <a:lnTo>
                  <a:pt x="107609" y="78815"/>
                </a:lnTo>
                <a:close/>
                <a:moveTo>
                  <a:pt x="115376" y="78815"/>
                </a:moveTo>
                <a:lnTo>
                  <a:pt x="115376" y="82574"/>
                </a:lnTo>
                <a:lnTo>
                  <a:pt x="111585" y="82574"/>
                </a:lnTo>
                <a:lnTo>
                  <a:pt x="111585" y="78815"/>
                </a:lnTo>
                <a:close/>
                <a:moveTo>
                  <a:pt x="119351" y="78815"/>
                </a:moveTo>
                <a:lnTo>
                  <a:pt x="119351" y="82574"/>
                </a:lnTo>
                <a:lnTo>
                  <a:pt x="115560" y="82574"/>
                </a:lnTo>
                <a:lnTo>
                  <a:pt x="115560" y="78815"/>
                </a:lnTo>
                <a:close/>
                <a:moveTo>
                  <a:pt x="123326" y="78815"/>
                </a:moveTo>
                <a:lnTo>
                  <a:pt x="123326" y="82574"/>
                </a:lnTo>
                <a:lnTo>
                  <a:pt x="119535" y="82574"/>
                </a:lnTo>
                <a:lnTo>
                  <a:pt x="119535" y="78815"/>
                </a:lnTo>
                <a:close/>
                <a:moveTo>
                  <a:pt x="127301" y="78815"/>
                </a:moveTo>
                <a:lnTo>
                  <a:pt x="127301" y="82574"/>
                </a:lnTo>
                <a:lnTo>
                  <a:pt x="123510" y="82574"/>
                </a:lnTo>
                <a:lnTo>
                  <a:pt x="123510" y="78815"/>
                </a:lnTo>
                <a:close/>
                <a:moveTo>
                  <a:pt x="131277" y="78815"/>
                </a:moveTo>
                <a:lnTo>
                  <a:pt x="131277" y="82574"/>
                </a:lnTo>
                <a:lnTo>
                  <a:pt x="127485" y="82574"/>
                </a:lnTo>
                <a:lnTo>
                  <a:pt x="127485" y="78815"/>
                </a:lnTo>
                <a:close/>
                <a:moveTo>
                  <a:pt x="135252" y="78815"/>
                </a:moveTo>
                <a:lnTo>
                  <a:pt x="135252" y="82574"/>
                </a:lnTo>
                <a:lnTo>
                  <a:pt x="131461" y="82574"/>
                </a:lnTo>
                <a:lnTo>
                  <a:pt x="131461" y="78815"/>
                </a:lnTo>
                <a:close/>
                <a:moveTo>
                  <a:pt x="139227" y="78815"/>
                </a:moveTo>
                <a:lnTo>
                  <a:pt x="139227" y="82574"/>
                </a:lnTo>
                <a:lnTo>
                  <a:pt x="135436" y="82574"/>
                </a:lnTo>
                <a:lnTo>
                  <a:pt x="135436" y="78815"/>
                </a:lnTo>
                <a:close/>
                <a:moveTo>
                  <a:pt x="143202" y="78815"/>
                </a:moveTo>
                <a:lnTo>
                  <a:pt x="143202" y="82574"/>
                </a:lnTo>
                <a:lnTo>
                  <a:pt x="139411" y="82574"/>
                </a:lnTo>
                <a:lnTo>
                  <a:pt x="139411" y="78815"/>
                </a:lnTo>
                <a:close/>
                <a:moveTo>
                  <a:pt x="147177" y="78815"/>
                </a:moveTo>
                <a:lnTo>
                  <a:pt x="147177" y="82574"/>
                </a:lnTo>
                <a:lnTo>
                  <a:pt x="143387" y="82574"/>
                </a:lnTo>
                <a:lnTo>
                  <a:pt x="143387" y="78815"/>
                </a:lnTo>
                <a:close/>
                <a:moveTo>
                  <a:pt x="151224" y="78815"/>
                </a:moveTo>
                <a:lnTo>
                  <a:pt x="151224" y="82574"/>
                </a:lnTo>
                <a:lnTo>
                  <a:pt x="147362" y="82574"/>
                </a:lnTo>
                <a:lnTo>
                  <a:pt x="147362" y="78815"/>
                </a:lnTo>
                <a:close/>
                <a:moveTo>
                  <a:pt x="4068" y="82757"/>
                </a:moveTo>
                <a:lnTo>
                  <a:pt x="4068" y="86517"/>
                </a:lnTo>
                <a:lnTo>
                  <a:pt x="184" y="86517"/>
                </a:lnTo>
                <a:lnTo>
                  <a:pt x="184" y="82757"/>
                </a:lnTo>
                <a:close/>
                <a:moveTo>
                  <a:pt x="8043" y="82757"/>
                </a:moveTo>
                <a:lnTo>
                  <a:pt x="8043" y="86517"/>
                </a:lnTo>
                <a:lnTo>
                  <a:pt x="4252" y="86517"/>
                </a:lnTo>
                <a:lnTo>
                  <a:pt x="4252" y="82757"/>
                </a:lnTo>
                <a:close/>
                <a:moveTo>
                  <a:pt x="12018" y="82757"/>
                </a:moveTo>
                <a:lnTo>
                  <a:pt x="12018" y="86517"/>
                </a:lnTo>
                <a:lnTo>
                  <a:pt x="8227" y="86517"/>
                </a:lnTo>
                <a:lnTo>
                  <a:pt x="8227" y="82757"/>
                </a:lnTo>
                <a:close/>
                <a:moveTo>
                  <a:pt x="15993" y="82757"/>
                </a:moveTo>
                <a:lnTo>
                  <a:pt x="15993" y="86517"/>
                </a:lnTo>
                <a:lnTo>
                  <a:pt x="12202" y="86517"/>
                </a:lnTo>
                <a:lnTo>
                  <a:pt x="12202" y="82757"/>
                </a:lnTo>
                <a:close/>
                <a:moveTo>
                  <a:pt x="19968" y="82757"/>
                </a:moveTo>
                <a:lnTo>
                  <a:pt x="19968" y="86517"/>
                </a:lnTo>
                <a:lnTo>
                  <a:pt x="16177" y="86517"/>
                </a:lnTo>
                <a:lnTo>
                  <a:pt x="16177" y="82757"/>
                </a:lnTo>
                <a:close/>
                <a:moveTo>
                  <a:pt x="23944" y="82757"/>
                </a:moveTo>
                <a:lnTo>
                  <a:pt x="23944" y="86517"/>
                </a:lnTo>
                <a:lnTo>
                  <a:pt x="20152" y="86517"/>
                </a:lnTo>
                <a:lnTo>
                  <a:pt x="20152" y="82757"/>
                </a:lnTo>
                <a:close/>
                <a:moveTo>
                  <a:pt x="27919" y="82757"/>
                </a:moveTo>
                <a:lnTo>
                  <a:pt x="27919" y="86517"/>
                </a:lnTo>
                <a:lnTo>
                  <a:pt x="24129" y="86517"/>
                </a:lnTo>
                <a:lnTo>
                  <a:pt x="24129" y="82757"/>
                </a:lnTo>
                <a:close/>
                <a:moveTo>
                  <a:pt x="31895" y="82757"/>
                </a:moveTo>
                <a:lnTo>
                  <a:pt x="31895" y="86517"/>
                </a:lnTo>
                <a:lnTo>
                  <a:pt x="28104" y="86517"/>
                </a:lnTo>
                <a:lnTo>
                  <a:pt x="28104" y="82757"/>
                </a:lnTo>
                <a:close/>
                <a:moveTo>
                  <a:pt x="35870" y="82757"/>
                </a:moveTo>
                <a:lnTo>
                  <a:pt x="35870" y="86517"/>
                </a:lnTo>
                <a:lnTo>
                  <a:pt x="32079" y="86517"/>
                </a:lnTo>
                <a:lnTo>
                  <a:pt x="32079" y="82757"/>
                </a:lnTo>
                <a:close/>
                <a:moveTo>
                  <a:pt x="39845" y="82757"/>
                </a:moveTo>
                <a:lnTo>
                  <a:pt x="39845" y="86517"/>
                </a:lnTo>
                <a:lnTo>
                  <a:pt x="36054" y="86517"/>
                </a:lnTo>
                <a:lnTo>
                  <a:pt x="36054" y="82757"/>
                </a:lnTo>
                <a:close/>
                <a:moveTo>
                  <a:pt x="43821" y="82757"/>
                </a:moveTo>
                <a:lnTo>
                  <a:pt x="43821" y="86517"/>
                </a:lnTo>
                <a:lnTo>
                  <a:pt x="40029" y="86517"/>
                </a:lnTo>
                <a:lnTo>
                  <a:pt x="40029" y="82757"/>
                </a:lnTo>
                <a:close/>
                <a:moveTo>
                  <a:pt x="47796" y="82757"/>
                </a:moveTo>
                <a:lnTo>
                  <a:pt x="47796" y="86517"/>
                </a:lnTo>
                <a:lnTo>
                  <a:pt x="44005" y="86517"/>
                </a:lnTo>
                <a:lnTo>
                  <a:pt x="44005" y="82757"/>
                </a:lnTo>
                <a:close/>
                <a:moveTo>
                  <a:pt x="51771" y="82757"/>
                </a:moveTo>
                <a:lnTo>
                  <a:pt x="51771" y="86517"/>
                </a:lnTo>
                <a:lnTo>
                  <a:pt x="47980" y="86517"/>
                </a:lnTo>
                <a:lnTo>
                  <a:pt x="47980" y="82757"/>
                </a:lnTo>
                <a:close/>
                <a:moveTo>
                  <a:pt x="55746" y="82757"/>
                </a:moveTo>
                <a:lnTo>
                  <a:pt x="55746" y="86517"/>
                </a:lnTo>
                <a:lnTo>
                  <a:pt x="51955" y="86517"/>
                </a:lnTo>
                <a:lnTo>
                  <a:pt x="51955" y="82757"/>
                </a:lnTo>
                <a:close/>
                <a:moveTo>
                  <a:pt x="59721" y="82757"/>
                </a:moveTo>
                <a:lnTo>
                  <a:pt x="59721" y="86517"/>
                </a:lnTo>
                <a:lnTo>
                  <a:pt x="55931" y="86517"/>
                </a:lnTo>
                <a:lnTo>
                  <a:pt x="55931" y="82757"/>
                </a:lnTo>
                <a:close/>
                <a:moveTo>
                  <a:pt x="63696" y="82757"/>
                </a:moveTo>
                <a:lnTo>
                  <a:pt x="63696" y="86517"/>
                </a:lnTo>
                <a:lnTo>
                  <a:pt x="59906" y="86517"/>
                </a:lnTo>
                <a:lnTo>
                  <a:pt x="59906" y="82757"/>
                </a:lnTo>
                <a:close/>
                <a:moveTo>
                  <a:pt x="67672" y="82757"/>
                </a:moveTo>
                <a:lnTo>
                  <a:pt x="67672" y="86517"/>
                </a:lnTo>
                <a:lnTo>
                  <a:pt x="63881" y="86517"/>
                </a:lnTo>
                <a:lnTo>
                  <a:pt x="63881" y="82757"/>
                </a:lnTo>
                <a:close/>
                <a:moveTo>
                  <a:pt x="71648" y="82757"/>
                </a:moveTo>
                <a:lnTo>
                  <a:pt x="71648" y="86517"/>
                </a:lnTo>
                <a:lnTo>
                  <a:pt x="67857" y="86517"/>
                </a:lnTo>
                <a:lnTo>
                  <a:pt x="67857" y="82757"/>
                </a:lnTo>
                <a:close/>
                <a:moveTo>
                  <a:pt x="75623" y="82757"/>
                </a:moveTo>
                <a:lnTo>
                  <a:pt x="75623" y="86517"/>
                </a:lnTo>
                <a:lnTo>
                  <a:pt x="71832" y="86517"/>
                </a:lnTo>
                <a:lnTo>
                  <a:pt x="71832" y="82757"/>
                </a:lnTo>
                <a:close/>
                <a:moveTo>
                  <a:pt x="79598" y="82757"/>
                </a:moveTo>
                <a:lnTo>
                  <a:pt x="79598" y="86517"/>
                </a:lnTo>
                <a:lnTo>
                  <a:pt x="75807" y="86517"/>
                </a:lnTo>
                <a:lnTo>
                  <a:pt x="75807" y="82757"/>
                </a:lnTo>
                <a:close/>
                <a:moveTo>
                  <a:pt x="83573" y="82757"/>
                </a:moveTo>
                <a:lnTo>
                  <a:pt x="83573" y="86517"/>
                </a:lnTo>
                <a:lnTo>
                  <a:pt x="79782" y="86517"/>
                </a:lnTo>
                <a:lnTo>
                  <a:pt x="79782" y="82757"/>
                </a:lnTo>
                <a:close/>
                <a:moveTo>
                  <a:pt x="87549" y="82757"/>
                </a:moveTo>
                <a:lnTo>
                  <a:pt x="87549" y="86517"/>
                </a:lnTo>
                <a:lnTo>
                  <a:pt x="83757" y="86517"/>
                </a:lnTo>
                <a:lnTo>
                  <a:pt x="83757" y="82757"/>
                </a:lnTo>
                <a:close/>
                <a:moveTo>
                  <a:pt x="91524" y="82757"/>
                </a:moveTo>
                <a:lnTo>
                  <a:pt x="91524" y="86517"/>
                </a:lnTo>
                <a:lnTo>
                  <a:pt x="87733" y="86517"/>
                </a:lnTo>
                <a:lnTo>
                  <a:pt x="87733" y="82757"/>
                </a:lnTo>
                <a:close/>
                <a:moveTo>
                  <a:pt x="95499" y="82757"/>
                </a:moveTo>
                <a:lnTo>
                  <a:pt x="95499" y="86517"/>
                </a:lnTo>
                <a:lnTo>
                  <a:pt x="91708" y="86517"/>
                </a:lnTo>
                <a:lnTo>
                  <a:pt x="91708" y="82757"/>
                </a:lnTo>
                <a:close/>
                <a:moveTo>
                  <a:pt x="99474" y="82757"/>
                </a:moveTo>
                <a:lnTo>
                  <a:pt x="99474" y="86517"/>
                </a:lnTo>
                <a:lnTo>
                  <a:pt x="95684" y="86517"/>
                </a:lnTo>
                <a:lnTo>
                  <a:pt x="95684" y="82757"/>
                </a:lnTo>
                <a:close/>
                <a:moveTo>
                  <a:pt x="103449" y="82757"/>
                </a:moveTo>
                <a:lnTo>
                  <a:pt x="103449" y="86517"/>
                </a:lnTo>
                <a:lnTo>
                  <a:pt x="99659" y="86517"/>
                </a:lnTo>
                <a:lnTo>
                  <a:pt x="99659" y="82757"/>
                </a:lnTo>
                <a:close/>
                <a:moveTo>
                  <a:pt x="107424" y="82757"/>
                </a:moveTo>
                <a:lnTo>
                  <a:pt x="107424" y="86517"/>
                </a:lnTo>
                <a:lnTo>
                  <a:pt x="103634" y="86517"/>
                </a:lnTo>
                <a:lnTo>
                  <a:pt x="103634" y="82757"/>
                </a:lnTo>
                <a:close/>
                <a:moveTo>
                  <a:pt x="111400" y="82757"/>
                </a:moveTo>
                <a:lnTo>
                  <a:pt x="111400" y="86517"/>
                </a:lnTo>
                <a:lnTo>
                  <a:pt x="107609" y="86517"/>
                </a:lnTo>
                <a:lnTo>
                  <a:pt x="107609" y="82757"/>
                </a:lnTo>
                <a:close/>
                <a:moveTo>
                  <a:pt x="115376" y="82757"/>
                </a:moveTo>
                <a:lnTo>
                  <a:pt x="115376" y="86517"/>
                </a:lnTo>
                <a:lnTo>
                  <a:pt x="111585" y="86517"/>
                </a:lnTo>
                <a:lnTo>
                  <a:pt x="111585" y="82757"/>
                </a:lnTo>
                <a:close/>
                <a:moveTo>
                  <a:pt x="119351" y="82757"/>
                </a:moveTo>
                <a:lnTo>
                  <a:pt x="119351" y="86517"/>
                </a:lnTo>
                <a:lnTo>
                  <a:pt x="115560" y="86517"/>
                </a:lnTo>
                <a:lnTo>
                  <a:pt x="115560" y="82757"/>
                </a:lnTo>
                <a:close/>
                <a:moveTo>
                  <a:pt x="123326" y="82757"/>
                </a:moveTo>
                <a:lnTo>
                  <a:pt x="123326" y="86517"/>
                </a:lnTo>
                <a:lnTo>
                  <a:pt x="119535" y="86517"/>
                </a:lnTo>
                <a:lnTo>
                  <a:pt x="119535" y="82757"/>
                </a:lnTo>
                <a:close/>
                <a:moveTo>
                  <a:pt x="127301" y="82757"/>
                </a:moveTo>
                <a:lnTo>
                  <a:pt x="127301" y="86517"/>
                </a:lnTo>
                <a:lnTo>
                  <a:pt x="123510" y="86517"/>
                </a:lnTo>
                <a:lnTo>
                  <a:pt x="123510" y="82757"/>
                </a:lnTo>
                <a:close/>
                <a:moveTo>
                  <a:pt x="131277" y="82757"/>
                </a:moveTo>
                <a:lnTo>
                  <a:pt x="131277" y="86517"/>
                </a:lnTo>
                <a:lnTo>
                  <a:pt x="127485" y="86517"/>
                </a:lnTo>
                <a:lnTo>
                  <a:pt x="127485" y="82757"/>
                </a:lnTo>
                <a:close/>
                <a:moveTo>
                  <a:pt x="135252" y="82757"/>
                </a:moveTo>
                <a:lnTo>
                  <a:pt x="135252" y="86517"/>
                </a:lnTo>
                <a:lnTo>
                  <a:pt x="131461" y="86517"/>
                </a:lnTo>
                <a:lnTo>
                  <a:pt x="131461" y="82757"/>
                </a:lnTo>
                <a:close/>
                <a:moveTo>
                  <a:pt x="139227" y="82757"/>
                </a:moveTo>
                <a:lnTo>
                  <a:pt x="139227" y="86517"/>
                </a:lnTo>
                <a:lnTo>
                  <a:pt x="135436" y="86517"/>
                </a:lnTo>
                <a:lnTo>
                  <a:pt x="135436" y="82757"/>
                </a:lnTo>
                <a:close/>
                <a:moveTo>
                  <a:pt x="143202" y="82757"/>
                </a:moveTo>
                <a:lnTo>
                  <a:pt x="143202" y="86517"/>
                </a:lnTo>
                <a:lnTo>
                  <a:pt x="139411" y="86517"/>
                </a:lnTo>
                <a:lnTo>
                  <a:pt x="139411" y="82757"/>
                </a:lnTo>
                <a:close/>
                <a:moveTo>
                  <a:pt x="147177" y="82757"/>
                </a:moveTo>
                <a:lnTo>
                  <a:pt x="147177" y="86517"/>
                </a:lnTo>
                <a:lnTo>
                  <a:pt x="143387" y="86517"/>
                </a:lnTo>
                <a:lnTo>
                  <a:pt x="143387" y="82757"/>
                </a:lnTo>
                <a:close/>
                <a:moveTo>
                  <a:pt x="151224" y="82757"/>
                </a:moveTo>
                <a:lnTo>
                  <a:pt x="151224" y="86517"/>
                </a:lnTo>
                <a:lnTo>
                  <a:pt x="147362" y="86517"/>
                </a:lnTo>
                <a:lnTo>
                  <a:pt x="147362" y="82757"/>
                </a:lnTo>
                <a:close/>
                <a:moveTo>
                  <a:pt x="4068" y="86700"/>
                </a:moveTo>
                <a:lnTo>
                  <a:pt x="4068" y="90460"/>
                </a:lnTo>
                <a:lnTo>
                  <a:pt x="184" y="90460"/>
                </a:lnTo>
                <a:lnTo>
                  <a:pt x="184" y="86700"/>
                </a:lnTo>
                <a:close/>
                <a:moveTo>
                  <a:pt x="8043" y="86700"/>
                </a:moveTo>
                <a:lnTo>
                  <a:pt x="8043" y="90460"/>
                </a:lnTo>
                <a:lnTo>
                  <a:pt x="4252" y="90460"/>
                </a:lnTo>
                <a:lnTo>
                  <a:pt x="4252" y="86700"/>
                </a:lnTo>
                <a:close/>
                <a:moveTo>
                  <a:pt x="12018" y="86700"/>
                </a:moveTo>
                <a:lnTo>
                  <a:pt x="12018" y="90460"/>
                </a:lnTo>
                <a:lnTo>
                  <a:pt x="8227" y="90460"/>
                </a:lnTo>
                <a:lnTo>
                  <a:pt x="8227" y="86700"/>
                </a:lnTo>
                <a:close/>
                <a:moveTo>
                  <a:pt x="15993" y="86700"/>
                </a:moveTo>
                <a:lnTo>
                  <a:pt x="15993" y="90460"/>
                </a:lnTo>
                <a:lnTo>
                  <a:pt x="12202" y="90460"/>
                </a:lnTo>
                <a:lnTo>
                  <a:pt x="12202" y="86700"/>
                </a:lnTo>
                <a:close/>
                <a:moveTo>
                  <a:pt x="19968" y="86700"/>
                </a:moveTo>
                <a:lnTo>
                  <a:pt x="19968" y="90460"/>
                </a:lnTo>
                <a:lnTo>
                  <a:pt x="16177" y="90460"/>
                </a:lnTo>
                <a:lnTo>
                  <a:pt x="16177" y="86700"/>
                </a:lnTo>
                <a:close/>
                <a:moveTo>
                  <a:pt x="23944" y="86700"/>
                </a:moveTo>
                <a:lnTo>
                  <a:pt x="23944" y="90460"/>
                </a:lnTo>
                <a:lnTo>
                  <a:pt x="20152" y="90460"/>
                </a:lnTo>
                <a:lnTo>
                  <a:pt x="20152" y="86700"/>
                </a:lnTo>
                <a:close/>
                <a:moveTo>
                  <a:pt x="27919" y="86700"/>
                </a:moveTo>
                <a:lnTo>
                  <a:pt x="27919" y="90460"/>
                </a:lnTo>
                <a:lnTo>
                  <a:pt x="24129" y="90460"/>
                </a:lnTo>
                <a:lnTo>
                  <a:pt x="24129" y="86700"/>
                </a:lnTo>
                <a:close/>
                <a:moveTo>
                  <a:pt x="31895" y="86700"/>
                </a:moveTo>
                <a:lnTo>
                  <a:pt x="31895" y="90460"/>
                </a:lnTo>
                <a:lnTo>
                  <a:pt x="28104" y="90460"/>
                </a:lnTo>
                <a:lnTo>
                  <a:pt x="28104" y="86700"/>
                </a:lnTo>
                <a:close/>
                <a:moveTo>
                  <a:pt x="35870" y="86700"/>
                </a:moveTo>
                <a:lnTo>
                  <a:pt x="35870" y="90460"/>
                </a:lnTo>
                <a:lnTo>
                  <a:pt x="32079" y="90460"/>
                </a:lnTo>
                <a:lnTo>
                  <a:pt x="32079" y="86700"/>
                </a:lnTo>
                <a:close/>
                <a:moveTo>
                  <a:pt x="39845" y="86700"/>
                </a:moveTo>
                <a:lnTo>
                  <a:pt x="39845" y="90460"/>
                </a:lnTo>
                <a:lnTo>
                  <a:pt x="36054" y="90460"/>
                </a:lnTo>
                <a:lnTo>
                  <a:pt x="36054" y="86700"/>
                </a:lnTo>
                <a:close/>
                <a:moveTo>
                  <a:pt x="43821" y="86700"/>
                </a:moveTo>
                <a:lnTo>
                  <a:pt x="43821" y="90460"/>
                </a:lnTo>
                <a:lnTo>
                  <a:pt x="40029" y="90460"/>
                </a:lnTo>
                <a:lnTo>
                  <a:pt x="40029" y="86700"/>
                </a:lnTo>
                <a:close/>
                <a:moveTo>
                  <a:pt x="47796" y="86700"/>
                </a:moveTo>
                <a:lnTo>
                  <a:pt x="47796" y="90460"/>
                </a:lnTo>
                <a:lnTo>
                  <a:pt x="44005" y="90460"/>
                </a:lnTo>
                <a:lnTo>
                  <a:pt x="44005" y="86700"/>
                </a:lnTo>
                <a:close/>
                <a:moveTo>
                  <a:pt x="51771" y="86700"/>
                </a:moveTo>
                <a:lnTo>
                  <a:pt x="51771" y="90460"/>
                </a:lnTo>
                <a:lnTo>
                  <a:pt x="47980" y="90460"/>
                </a:lnTo>
                <a:lnTo>
                  <a:pt x="47980" y="86700"/>
                </a:lnTo>
                <a:close/>
                <a:moveTo>
                  <a:pt x="55746" y="86700"/>
                </a:moveTo>
                <a:lnTo>
                  <a:pt x="55746" y="90460"/>
                </a:lnTo>
                <a:lnTo>
                  <a:pt x="51955" y="90460"/>
                </a:lnTo>
                <a:lnTo>
                  <a:pt x="51955" y="86700"/>
                </a:lnTo>
                <a:close/>
                <a:moveTo>
                  <a:pt x="59721" y="86700"/>
                </a:moveTo>
                <a:lnTo>
                  <a:pt x="59721" y="90460"/>
                </a:lnTo>
                <a:lnTo>
                  <a:pt x="55931" y="90460"/>
                </a:lnTo>
                <a:lnTo>
                  <a:pt x="55931" y="86700"/>
                </a:lnTo>
                <a:close/>
                <a:moveTo>
                  <a:pt x="63696" y="86700"/>
                </a:moveTo>
                <a:lnTo>
                  <a:pt x="63696" y="90460"/>
                </a:lnTo>
                <a:lnTo>
                  <a:pt x="59906" y="90460"/>
                </a:lnTo>
                <a:lnTo>
                  <a:pt x="59906" y="86700"/>
                </a:lnTo>
                <a:close/>
                <a:moveTo>
                  <a:pt x="67672" y="86700"/>
                </a:moveTo>
                <a:lnTo>
                  <a:pt x="67672" y="90460"/>
                </a:lnTo>
                <a:lnTo>
                  <a:pt x="63881" y="90460"/>
                </a:lnTo>
                <a:lnTo>
                  <a:pt x="63881" y="86700"/>
                </a:lnTo>
                <a:close/>
                <a:moveTo>
                  <a:pt x="71648" y="86700"/>
                </a:moveTo>
                <a:lnTo>
                  <a:pt x="71648" y="90460"/>
                </a:lnTo>
                <a:lnTo>
                  <a:pt x="67857" y="90460"/>
                </a:lnTo>
                <a:lnTo>
                  <a:pt x="67857" y="86700"/>
                </a:lnTo>
                <a:close/>
                <a:moveTo>
                  <a:pt x="75623" y="86700"/>
                </a:moveTo>
                <a:lnTo>
                  <a:pt x="75623" y="90460"/>
                </a:lnTo>
                <a:lnTo>
                  <a:pt x="71832" y="90460"/>
                </a:lnTo>
                <a:lnTo>
                  <a:pt x="71832" y="86700"/>
                </a:lnTo>
                <a:close/>
                <a:moveTo>
                  <a:pt x="79598" y="86700"/>
                </a:moveTo>
                <a:lnTo>
                  <a:pt x="79598" y="90460"/>
                </a:lnTo>
                <a:lnTo>
                  <a:pt x="75807" y="90460"/>
                </a:lnTo>
                <a:lnTo>
                  <a:pt x="75807" y="86700"/>
                </a:lnTo>
                <a:close/>
                <a:moveTo>
                  <a:pt x="83573" y="86700"/>
                </a:moveTo>
                <a:lnTo>
                  <a:pt x="83573" y="90460"/>
                </a:lnTo>
                <a:lnTo>
                  <a:pt x="79782" y="90460"/>
                </a:lnTo>
                <a:lnTo>
                  <a:pt x="79782" y="86700"/>
                </a:lnTo>
                <a:close/>
                <a:moveTo>
                  <a:pt x="87549" y="86700"/>
                </a:moveTo>
                <a:lnTo>
                  <a:pt x="87549" y="90460"/>
                </a:lnTo>
                <a:lnTo>
                  <a:pt x="83757" y="90460"/>
                </a:lnTo>
                <a:lnTo>
                  <a:pt x="83757" y="86700"/>
                </a:lnTo>
                <a:close/>
                <a:moveTo>
                  <a:pt x="91524" y="86700"/>
                </a:moveTo>
                <a:lnTo>
                  <a:pt x="91524" y="90460"/>
                </a:lnTo>
                <a:lnTo>
                  <a:pt x="87733" y="90460"/>
                </a:lnTo>
                <a:lnTo>
                  <a:pt x="87733" y="86700"/>
                </a:lnTo>
                <a:close/>
                <a:moveTo>
                  <a:pt x="95499" y="86700"/>
                </a:moveTo>
                <a:lnTo>
                  <a:pt x="95499" y="90460"/>
                </a:lnTo>
                <a:lnTo>
                  <a:pt x="91708" y="90460"/>
                </a:lnTo>
                <a:lnTo>
                  <a:pt x="91708" y="86700"/>
                </a:lnTo>
                <a:close/>
                <a:moveTo>
                  <a:pt x="99474" y="86700"/>
                </a:moveTo>
                <a:lnTo>
                  <a:pt x="99474" y="90460"/>
                </a:lnTo>
                <a:lnTo>
                  <a:pt x="95684" y="90460"/>
                </a:lnTo>
                <a:lnTo>
                  <a:pt x="95684" y="86700"/>
                </a:lnTo>
                <a:close/>
                <a:moveTo>
                  <a:pt x="103449" y="86700"/>
                </a:moveTo>
                <a:lnTo>
                  <a:pt x="103449" y="90460"/>
                </a:lnTo>
                <a:lnTo>
                  <a:pt x="99659" y="90460"/>
                </a:lnTo>
                <a:lnTo>
                  <a:pt x="99659" y="86700"/>
                </a:lnTo>
                <a:close/>
                <a:moveTo>
                  <a:pt x="107424" y="86700"/>
                </a:moveTo>
                <a:lnTo>
                  <a:pt x="107424" y="90460"/>
                </a:lnTo>
                <a:lnTo>
                  <a:pt x="103634" y="90460"/>
                </a:lnTo>
                <a:lnTo>
                  <a:pt x="103634" y="86700"/>
                </a:lnTo>
                <a:close/>
                <a:moveTo>
                  <a:pt x="111400" y="86700"/>
                </a:moveTo>
                <a:lnTo>
                  <a:pt x="111400" y="90460"/>
                </a:lnTo>
                <a:lnTo>
                  <a:pt x="107609" y="90460"/>
                </a:lnTo>
                <a:lnTo>
                  <a:pt x="107609" y="86700"/>
                </a:lnTo>
                <a:close/>
                <a:moveTo>
                  <a:pt x="115376" y="86700"/>
                </a:moveTo>
                <a:lnTo>
                  <a:pt x="115376" y="90460"/>
                </a:lnTo>
                <a:lnTo>
                  <a:pt x="111585" y="90460"/>
                </a:lnTo>
                <a:lnTo>
                  <a:pt x="111585" y="86700"/>
                </a:lnTo>
                <a:close/>
                <a:moveTo>
                  <a:pt x="119351" y="86700"/>
                </a:moveTo>
                <a:lnTo>
                  <a:pt x="119351" y="90460"/>
                </a:lnTo>
                <a:lnTo>
                  <a:pt x="115560" y="90460"/>
                </a:lnTo>
                <a:lnTo>
                  <a:pt x="115560" y="86700"/>
                </a:lnTo>
                <a:close/>
                <a:moveTo>
                  <a:pt x="123326" y="86700"/>
                </a:moveTo>
                <a:lnTo>
                  <a:pt x="123326" y="90460"/>
                </a:lnTo>
                <a:lnTo>
                  <a:pt x="119535" y="90460"/>
                </a:lnTo>
                <a:lnTo>
                  <a:pt x="119535" y="86700"/>
                </a:lnTo>
                <a:close/>
                <a:moveTo>
                  <a:pt x="127301" y="86700"/>
                </a:moveTo>
                <a:lnTo>
                  <a:pt x="127301" y="90460"/>
                </a:lnTo>
                <a:lnTo>
                  <a:pt x="123510" y="90460"/>
                </a:lnTo>
                <a:lnTo>
                  <a:pt x="123510" y="86700"/>
                </a:lnTo>
                <a:close/>
                <a:moveTo>
                  <a:pt x="131277" y="86700"/>
                </a:moveTo>
                <a:lnTo>
                  <a:pt x="131277" y="90460"/>
                </a:lnTo>
                <a:lnTo>
                  <a:pt x="127485" y="90460"/>
                </a:lnTo>
                <a:lnTo>
                  <a:pt x="127485" y="86700"/>
                </a:lnTo>
                <a:close/>
                <a:moveTo>
                  <a:pt x="135252" y="86700"/>
                </a:moveTo>
                <a:lnTo>
                  <a:pt x="135252" y="90460"/>
                </a:lnTo>
                <a:lnTo>
                  <a:pt x="131461" y="90460"/>
                </a:lnTo>
                <a:lnTo>
                  <a:pt x="131461" y="86700"/>
                </a:lnTo>
                <a:close/>
                <a:moveTo>
                  <a:pt x="139227" y="86700"/>
                </a:moveTo>
                <a:lnTo>
                  <a:pt x="139227" y="90460"/>
                </a:lnTo>
                <a:lnTo>
                  <a:pt x="135436" y="90460"/>
                </a:lnTo>
                <a:lnTo>
                  <a:pt x="135436" y="86700"/>
                </a:lnTo>
                <a:close/>
                <a:moveTo>
                  <a:pt x="143202" y="86700"/>
                </a:moveTo>
                <a:lnTo>
                  <a:pt x="143202" y="90460"/>
                </a:lnTo>
                <a:lnTo>
                  <a:pt x="139411" y="90460"/>
                </a:lnTo>
                <a:lnTo>
                  <a:pt x="139411" y="86700"/>
                </a:lnTo>
                <a:close/>
                <a:moveTo>
                  <a:pt x="147177" y="86700"/>
                </a:moveTo>
                <a:lnTo>
                  <a:pt x="147177" y="90460"/>
                </a:lnTo>
                <a:lnTo>
                  <a:pt x="143387" y="90460"/>
                </a:lnTo>
                <a:lnTo>
                  <a:pt x="143387" y="86700"/>
                </a:lnTo>
                <a:close/>
                <a:moveTo>
                  <a:pt x="151224" y="86700"/>
                </a:moveTo>
                <a:lnTo>
                  <a:pt x="151224" y="90460"/>
                </a:lnTo>
                <a:lnTo>
                  <a:pt x="147362" y="90460"/>
                </a:lnTo>
                <a:lnTo>
                  <a:pt x="147362" y="86700"/>
                </a:lnTo>
                <a:close/>
                <a:moveTo>
                  <a:pt x="4068" y="90643"/>
                </a:moveTo>
                <a:lnTo>
                  <a:pt x="4068" y="94403"/>
                </a:lnTo>
                <a:lnTo>
                  <a:pt x="184" y="94403"/>
                </a:lnTo>
                <a:lnTo>
                  <a:pt x="184" y="90643"/>
                </a:lnTo>
                <a:close/>
                <a:moveTo>
                  <a:pt x="8043" y="90643"/>
                </a:moveTo>
                <a:lnTo>
                  <a:pt x="8043" y="94403"/>
                </a:lnTo>
                <a:lnTo>
                  <a:pt x="4252" y="94403"/>
                </a:lnTo>
                <a:lnTo>
                  <a:pt x="4252" y="90643"/>
                </a:lnTo>
                <a:close/>
                <a:moveTo>
                  <a:pt x="12018" y="90643"/>
                </a:moveTo>
                <a:lnTo>
                  <a:pt x="12018" y="94403"/>
                </a:lnTo>
                <a:lnTo>
                  <a:pt x="8227" y="94403"/>
                </a:lnTo>
                <a:lnTo>
                  <a:pt x="8227" y="90643"/>
                </a:lnTo>
                <a:close/>
                <a:moveTo>
                  <a:pt x="15993" y="90643"/>
                </a:moveTo>
                <a:lnTo>
                  <a:pt x="15993" y="94403"/>
                </a:lnTo>
                <a:lnTo>
                  <a:pt x="12202" y="94403"/>
                </a:lnTo>
                <a:lnTo>
                  <a:pt x="12202" y="90643"/>
                </a:lnTo>
                <a:close/>
                <a:moveTo>
                  <a:pt x="19968" y="90643"/>
                </a:moveTo>
                <a:lnTo>
                  <a:pt x="19968" y="94403"/>
                </a:lnTo>
                <a:lnTo>
                  <a:pt x="16177" y="94403"/>
                </a:lnTo>
                <a:lnTo>
                  <a:pt x="16177" y="90643"/>
                </a:lnTo>
                <a:close/>
                <a:moveTo>
                  <a:pt x="23944" y="90643"/>
                </a:moveTo>
                <a:lnTo>
                  <a:pt x="23944" y="94403"/>
                </a:lnTo>
                <a:lnTo>
                  <a:pt x="20152" y="94403"/>
                </a:lnTo>
                <a:lnTo>
                  <a:pt x="20152" y="90643"/>
                </a:lnTo>
                <a:close/>
                <a:moveTo>
                  <a:pt x="27919" y="90643"/>
                </a:moveTo>
                <a:lnTo>
                  <a:pt x="27919" y="94403"/>
                </a:lnTo>
                <a:lnTo>
                  <a:pt x="24129" y="94403"/>
                </a:lnTo>
                <a:lnTo>
                  <a:pt x="24129" y="90643"/>
                </a:lnTo>
                <a:close/>
                <a:moveTo>
                  <a:pt x="31895" y="90643"/>
                </a:moveTo>
                <a:lnTo>
                  <a:pt x="31895" y="94403"/>
                </a:lnTo>
                <a:lnTo>
                  <a:pt x="28104" y="94403"/>
                </a:lnTo>
                <a:lnTo>
                  <a:pt x="28104" y="90643"/>
                </a:lnTo>
                <a:close/>
                <a:moveTo>
                  <a:pt x="35870" y="90643"/>
                </a:moveTo>
                <a:lnTo>
                  <a:pt x="35870" y="94403"/>
                </a:lnTo>
                <a:lnTo>
                  <a:pt x="32079" y="94403"/>
                </a:lnTo>
                <a:lnTo>
                  <a:pt x="32079" y="90643"/>
                </a:lnTo>
                <a:close/>
                <a:moveTo>
                  <a:pt x="39845" y="90643"/>
                </a:moveTo>
                <a:lnTo>
                  <a:pt x="39845" y="94403"/>
                </a:lnTo>
                <a:lnTo>
                  <a:pt x="36054" y="94403"/>
                </a:lnTo>
                <a:lnTo>
                  <a:pt x="36054" y="90643"/>
                </a:lnTo>
                <a:close/>
                <a:moveTo>
                  <a:pt x="43821" y="90643"/>
                </a:moveTo>
                <a:lnTo>
                  <a:pt x="43821" y="94403"/>
                </a:lnTo>
                <a:lnTo>
                  <a:pt x="40029" y="94403"/>
                </a:lnTo>
                <a:lnTo>
                  <a:pt x="40029" y="90643"/>
                </a:lnTo>
                <a:close/>
                <a:moveTo>
                  <a:pt x="47796" y="90643"/>
                </a:moveTo>
                <a:lnTo>
                  <a:pt x="47796" y="94403"/>
                </a:lnTo>
                <a:lnTo>
                  <a:pt x="44005" y="94403"/>
                </a:lnTo>
                <a:lnTo>
                  <a:pt x="44005" y="90643"/>
                </a:lnTo>
                <a:close/>
                <a:moveTo>
                  <a:pt x="51771" y="90643"/>
                </a:moveTo>
                <a:lnTo>
                  <a:pt x="51771" y="94403"/>
                </a:lnTo>
                <a:lnTo>
                  <a:pt x="47980" y="94403"/>
                </a:lnTo>
                <a:lnTo>
                  <a:pt x="47980" y="90643"/>
                </a:lnTo>
                <a:close/>
                <a:moveTo>
                  <a:pt x="55746" y="90643"/>
                </a:moveTo>
                <a:lnTo>
                  <a:pt x="55746" y="94403"/>
                </a:lnTo>
                <a:lnTo>
                  <a:pt x="51955" y="94403"/>
                </a:lnTo>
                <a:lnTo>
                  <a:pt x="51955" y="90643"/>
                </a:lnTo>
                <a:close/>
                <a:moveTo>
                  <a:pt x="59721" y="90643"/>
                </a:moveTo>
                <a:lnTo>
                  <a:pt x="59721" y="94403"/>
                </a:lnTo>
                <a:lnTo>
                  <a:pt x="55931" y="94403"/>
                </a:lnTo>
                <a:lnTo>
                  <a:pt x="55931" y="90643"/>
                </a:lnTo>
                <a:close/>
                <a:moveTo>
                  <a:pt x="63696" y="90643"/>
                </a:moveTo>
                <a:lnTo>
                  <a:pt x="63696" y="94403"/>
                </a:lnTo>
                <a:lnTo>
                  <a:pt x="59906" y="94403"/>
                </a:lnTo>
                <a:lnTo>
                  <a:pt x="59906" y="90643"/>
                </a:lnTo>
                <a:close/>
                <a:moveTo>
                  <a:pt x="67672" y="90643"/>
                </a:moveTo>
                <a:lnTo>
                  <a:pt x="67672" y="94403"/>
                </a:lnTo>
                <a:lnTo>
                  <a:pt x="63881" y="94403"/>
                </a:lnTo>
                <a:lnTo>
                  <a:pt x="63881" y="90643"/>
                </a:lnTo>
                <a:close/>
                <a:moveTo>
                  <a:pt x="71648" y="90643"/>
                </a:moveTo>
                <a:lnTo>
                  <a:pt x="71648" y="94403"/>
                </a:lnTo>
                <a:lnTo>
                  <a:pt x="67857" y="94403"/>
                </a:lnTo>
                <a:lnTo>
                  <a:pt x="67857" y="90643"/>
                </a:lnTo>
                <a:close/>
                <a:moveTo>
                  <a:pt x="75623" y="90643"/>
                </a:moveTo>
                <a:lnTo>
                  <a:pt x="75623" y="94403"/>
                </a:lnTo>
                <a:lnTo>
                  <a:pt x="71832" y="94403"/>
                </a:lnTo>
                <a:lnTo>
                  <a:pt x="71832" y="90643"/>
                </a:lnTo>
                <a:close/>
                <a:moveTo>
                  <a:pt x="79598" y="90643"/>
                </a:moveTo>
                <a:lnTo>
                  <a:pt x="79598" y="94403"/>
                </a:lnTo>
                <a:lnTo>
                  <a:pt x="75807" y="94403"/>
                </a:lnTo>
                <a:lnTo>
                  <a:pt x="75807" y="90643"/>
                </a:lnTo>
                <a:close/>
                <a:moveTo>
                  <a:pt x="83573" y="90643"/>
                </a:moveTo>
                <a:lnTo>
                  <a:pt x="83573" y="94403"/>
                </a:lnTo>
                <a:lnTo>
                  <a:pt x="79782" y="94403"/>
                </a:lnTo>
                <a:lnTo>
                  <a:pt x="79782" y="90643"/>
                </a:lnTo>
                <a:close/>
                <a:moveTo>
                  <a:pt x="87549" y="90643"/>
                </a:moveTo>
                <a:lnTo>
                  <a:pt x="87549" y="94403"/>
                </a:lnTo>
                <a:lnTo>
                  <a:pt x="83757" y="94403"/>
                </a:lnTo>
                <a:lnTo>
                  <a:pt x="83757" y="90643"/>
                </a:lnTo>
                <a:close/>
                <a:moveTo>
                  <a:pt x="91524" y="90643"/>
                </a:moveTo>
                <a:lnTo>
                  <a:pt x="91524" y="94403"/>
                </a:lnTo>
                <a:lnTo>
                  <a:pt x="87733" y="94403"/>
                </a:lnTo>
                <a:lnTo>
                  <a:pt x="87733" y="90643"/>
                </a:lnTo>
                <a:close/>
                <a:moveTo>
                  <a:pt x="95499" y="90643"/>
                </a:moveTo>
                <a:lnTo>
                  <a:pt x="95499" y="94403"/>
                </a:lnTo>
                <a:lnTo>
                  <a:pt x="91708" y="94403"/>
                </a:lnTo>
                <a:lnTo>
                  <a:pt x="91708" y="90643"/>
                </a:lnTo>
                <a:close/>
                <a:moveTo>
                  <a:pt x="99474" y="90643"/>
                </a:moveTo>
                <a:lnTo>
                  <a:pt x="99474" y="94403"/>
                </a:lnTo>
                <a:lnTo>
                  <a:pt x="95684" y="94403"/>
                </a:lnTo>
                <a:lnTo>
                  <a:pt x="95684" y="90643"/>
                </a:lnTo>
                <a:close/>
                <a:moveTo>
                  <a:pt x="103449" y="90643"/>
                </a:moveTo>
                <a:lnTo>
                  <a:pt x="103449" y="94403"/>
                </a:lnTo>
                <a:lnTo>
                  <a:pt x="99659" y="94403"/>
                </a:lnTo>
                <a:lnTo>
                  <a:pt x="99659" y="90643"/>
                </a:lnTo>
                <a:close/>
                <a:moveTo>
                  <a:pt x="107424" y="90643"/>
                </a:moveTo>
                <a:lnTo>
                  <a:pt x="107424" y="94403"/>
                </a:lnTo>
                <a:lnTo>
                  <a:pt x="103634" y="94403"/>
                </a:lnTo>
                <a:lnTo>
                  <a:pt x="103634" y="90643"/>
                </a:lnTo>
                <a:close/>
                <a:moveTo>
                  <a:pt x="111400" y="90643"/>
                </a:moveTo>
                <a:lnTo>
                  <a:pt x="111400" y="94403"/>
                </a:lnTo>
                <a:lnTo>
                  <a:pt x="107609" y="94403"/>
                </a:lnTo>
                <a:lnTo>
                  <a:pt x="107609" y="90643"/>
                </a:lnTo>
                <a:close/>
                <a:moveTo>
                  <a:pt x="115376" y="90643"/>
                </a:moveTo>
                <a:lnTo>
                  <a:pt x="115376" y="94403"/>
                </a:lnTo>
                <a:lnTo>
                  <a:pt x="111585" y="94403"/>
                </a:lnTo>
                <a:lnTo>
                  <a:pt x="111585" y="90643"/>
                </a:lnTo>
                <a:close/>
                <a:moveTo>
                  <a:pt x="119351" y="90643"/>
                </a:moveTo>
                <a:lnTo>
                  <a:pt x="119351" y="94403"/>
                </a:lnTo>
                <a:lnTo>
                  <a:pt x="115560" y="94403"/>
                </a:lnTo>
                <a:lnTo>
                  <a:pt x="115560" y="90643"/>
                </a:lnTo>
                <a:close/>
                <a:moveTo>
                  <a:pt x="123326" y="90643"/>
                </a:moveTo>
                <a:lnTo>
                  <a:pt x="123326" y="94403"/>
                </a:lnTo>
                <a:lnTo>
                  <a:pt x="119535" y="94403"/>
                </a:lnTo>
                <a:lnTo>
                  <a:pt x="119535" y="90643"/>
                </a:lnTo>
                <a:close/>
                <a:moveTo>
                  <a:pt x="127301" y="90643"/>
                </a:moveTo>
                <a:lnTo>
                  <a:pt x="127301" y="94403"/>
                </a:lnTo>
                <a:lnTo>
                  <a:pt x="123510" y="94403"/>
                </a:lnTo>
                <a:lnTo>
                  <a:pt x="123510" y="90643"/>
                </a:lnTo>
                <a:close/>
                <a:moveTo>
                  <a:pt x="131277" y="90643"/>
                </a:moveTo>
                <a:lnTo>
                  <a:pt x="131277" y="94403"/>
                </a:lnTo>
                <a:lnTo>
                  <a:pt x="127485" y="94403"/>
                </a:lnTo>
                <a:lnTo>
                  <a:pt x="127485" y="90643"/>
                </a:lnTo>
                <a:close/>
                <a:moveTo>
                  <a:pt x="135252" y="90643"/>
                </a:moveTo>
                <a:lnTo>
                  <a:pt x="135252" y="94403"/>
                </a:lnTo>
                <a:lnTo>
                  <a:pt x="131461" y="94403"/>
                </a:lnTo>
                <a:lnTo>
                  <a:pt x="131461" y="90643"/>
                </a:lnTo>
                <a:close/>
                <a:moveTo>
                  <a:pt x="139227" y="90643"/>
                </a:moveTo>
                <a:lnTo>
                  <a:pt x="139227" y="94403"/>
                </a:lnTo>
                <a:lnTo>
                  <a:pt x="135436" y="94403"/>
                </a:lnTo>
                <a:lnTo>
                  <a:pt x="135436" y="90643"/>
                </a:lnTo>
                <a:close/>
                <a:moveTo>
                  <a:pt x="143202" y="90643"/>
                </a:moveTo>
                <a:lnTo>
                  <a:pt x="143202" y="94403"/>
                </a:lnTo>
                <a:lnTo>
                  <a:pt x="139411" y="94403"/>
                </a:lnTo>
                <a:lnTo>
                  <a:pt x="139411" y="90643"/>
                </a:lnTo>
                <a:close/>
                <a:moveTo>
                  <a:pt x="147177" y="90643"/>
                </a:moveTo>
                <a:lnTo>
                  <a:pt x="147177" y="94403"/>
                </a:lnTo>
                <a:lnTo>
                  <a:pt x="143387" y="94403"/>
                </a:lnTo>
                <a:lnTo>
                  <a:pt x="143387" y="90643"/>
                </a:lnTo>
                <a:close/>
                <a:moveTo>
                  <a:pt x="151224" y="90643"/>
                </a:moveTo>
                <a:lnTo>
                  <a:pt x="151224" y="94403"/>
                </a:lnTo>
                <a:lnTo>
                  <a:pt x="147362" y="94403"/>
                </a:lnTo>
                <a:lnTo>
                  <a:pt x="147362" y="90643"/>
                </a:lnTo>
                <a:close/>
                <a:moveTo>
                  <a:pt x="4068" y="94586"/>
                </a:moveTo>
                <a:lnTo>
                  <a:pt x="4068" y="98345"/>
                </a:lnTo>
                <a:lnTo>
                  <a:pt x="184" y="98345"/>
                </a:lnTo>
                <a:lnTo>
                  <a:pt x="184" y="94586"/>
                </a:lnTo>
                <a:close/>
                <a:moveTo>
                  <a:pt x="8043" y="94586"/>
                </a:moveTo>
                <a:lnTo>
                  <a:pt x="8043" y="98345"/>
                </a:lnTo>
                <a:lnTo>
                  <a:pt x="4252" y="98345"/>
                </a:lnTo>
                <a:lnTo>
                  <a:pt x="4252" y="94586"/>
                </a:lnTo>
                <a:close/>
                <a:moveTo>
                  <a:pt x="12018" y="94586"/>
                </a:moveTo>
                <a:lnTo>
                  <a:pt x="12018" y="98345"/>
                </a:lnTo>
                <a:lnTo>
                  <a:pt x="8227" y="98345"/>
                </a:lnTo>
                <a:lnTo>
                  <a:pt x="8227" y="94586"/>
                </a:lnTo>
                <a:close/>
                <a:moveTo>
                  <a:pt x="15993" y="94586"/>
                </a:moveTo>
                <a:lnTo>
                  <a:pt x="15993" y="98345"/>
                </a:lnTo>
                <a:lnTo>
                  <a:pt x="12202" y="98345"/>
                </a:lnTo>
                <a:lnTo>
                  <a:pt x="12202" y="94586"/>
                </a:lnTo>
                <a:close/>
                <a:moveTo>
                  <a:pt x="19968" y="94586"/>
                </a:moveTo>
                <a:lnTo>
                  <a:pt x="19968" y="98345"/>
                </a:lnTo>
                <a:lnTo>
                  <a:pt x="16177" y="98345"/>
                </a:lnTo>
                <a:lnTo>
                  <a:pt x="16177" y="94586"/>
                </a:lnTo>
                <a:close/>
                <a:moveTo>
                  <a:pt x="23944" y="94586"/>
                </a:moveTo>
                <a:lnTo>
                  <a:pt x="23944" y="98345"/>
                </a:lnTo>
                <a:lnTo>
                  <a:pt x="20152" y="98345"/>
                </a:lnTo>
                <a:lnTo>
                  <a:pt x="20152" y="94586"/>
                </a:lnTo>
                <a:close/>
                <a:moveTo>
                  <a:pt x="27919" y="94586"/>
                </a:moveTo>
                <a:lnTo>
                  <a:pt x="27919" y="98345"/>
                </a:lnTo>
                <a:lnTo>
                  <a:pt x="24129" y="98345"/>
                </a:lnTo>
                <a:lnTo>
                  <a:pt x="24129" y="94586"/>
                </a:lnTo>
                <a:close/>
                <a:moveTo>
                  <a:pt x="31895" y="94586"/>
                </a:moveTo>
                <a:lnTo>
                  <a:pt x="31895" y="98345"/>
                </a:lnTo>
                <a:lnTo>
                  <a:pt x="28104" y="98345"/>
                </a:lnTo>
                <a:lnTo>
                  <a:pt x="28104" y="94586"/>
                </a:lnTo>
                <a:close/>
                <a:moveTo>
                  <a:pt x="35870" y="94586"/>
                </a:moveTo>
                <a:lnTo>
                  <a:pt x="35870" y="98345"/>
                </a:lnTo>
                <a:lnTo>
                  <a:pt x="32079" y="98345"/>
                </a:lnTo>
                <a:lnTo>
                  <a:pt x="32079" y="94586"/>
                </a:lnTo>
                <a:close/>
                <a:moveTo>
                  <a:pt x="39845" y="94586"/>
                </a:moveTo>
                <a:lnTo>
                  <a:pt x="39845" y="98345"/>
                </a:lnTo>
                <a:lnTo>
                  <a:pt x="36054" y="98345"/>
                </a:lnTo>
                <a:lnTo>
                  <a:pt x="36054" y="94586"/>
                </a:lnTo>
                <a:close/>
                <a:moveTo>
                  <a:pt x="43821" y="94586"/>
                </a:moveTo>
                <a:lnTo>
                  <a:pt x="43821" y="98345"/>
                </a:lnTo>
                <a:lnTo>
                  <a:pt x="40029" y="98345"/>
                </a:lnTo>
                <a:lnTo>
                  <a:pt x="40029" y="94586"/>
                </a:lnTo>
                <a:close/>
                <a:moveTo>
                  <a:pt x="47796" y="94586"/>
                </a:moveTo>
                <a:lnTo>
                  <a:pt x="47796" y="98345"/>
                </a:lnTo>
                <a:lnTo>
                  <a:pt x="44005" y="98345"/>
                </a:lnTo>
                <a:lnTo>
                  <a:pt x="44005" y="94586"/>
                </a:lnTo>
                <a:close/>
                <a:moveTo>
                  <a:pt x="51771" y="94586"/>
                </a:moveTo>
                <a:lnTo>
                  <a:pt x="51771" y="98345"/>
                </a:lnTo>
                <a:lnTo>
                  <a:pt x="47980" y="98345"/>
                </a:lnTo>
                <a:lnTo>
                  <a:pt x="47980" y="94586"/>
                </a:lnTo>
                <a:close/>
                <a:moveTo>
                  <a:pt x="55746" y="94586"/>
                </a:moveTo>
                <a:lnTo>
                  <a:pt x="55746" y="98345"/>
                </a:lnTo>
                <a:lnTo>
                  <a:pt x="51955" y="98345"/>
                </a:lnTo>
                <a:lnTo>
                  <a:pt x="51955" y="94586"/>
                </a:lnTo>
                <a:close/>
                <a:moveTo>
                  <a:pt x="59721" y="94586"/>
                </a:moveTo>
                <a:lnTo>
                  <a:pt x="59721" y="98345"/>
                </a:lnTo>
                <a:lnTo>
                  <a:pt x="55931" y="98345"/>
                </a:lnTo>
                <a:lnTo>
                  <a:pt x="55931" y="94586"/>
                </a:lnTo>
                <a:close/>
                <a:moveTo>
                  <a:pt x="63696" y="94586"/>
                </a:moveTo>
                <a:lnTo>
                  <a:pt x="63696" y="98345"/>
                </a:lnTo>
                <a:lnTo>
                  <a:pt x="59906" y="98345"/>
                </a:lnTo>
                <a:lnTo>
                  <a:pt x="59906" y="94586"/>
                </a:lnTo>
                <a:close/>
                <a:moveTo>
                  <a:pt x="67672" y="94586"/>
                </a:moveTo>
                <a:lnTo>
                  <a:pt x="67672" y="98345"/>
                </a:lnTo>
                <a:lnTo>
                  <a:pt x="63881" y="98345"/>
                </a:lnTo>
                <a:lnTo>
                  <a:pt x="63881" y="94586"/>
                </a:lnTo>
                <a:close/>
                <a:moveTo>
                  <a:pt x="71648" y="94586"/>
                </a:moveTo>
                <a:lnTo>
                  <a:pt x="71648" y="98345"/>
                </a:lnTo>
                <a:lnTo>
                  <a:pt x="67857" y="98345"/>
                </a:lnTo>
                <a:lnTo>
                  <a:pt x="67857" y="94586"/>
                </a:lnTo>
                <a:close/>
                <a:moveTo>
                  <a:pt x="75623" y="94586"/>
                </a:moveTo>
                <a:lnTo>
                  <a:pt x="75623" y="98345"/>
                </a:lnTo>
                <a:lnTo>
                  <a:pt x="71832" y="98345"/>
                </a:lnTo>
                <a:lnTo>
                  <a:pt x="71832" y="94586"/>
                </a:lnTo>
                <a:close/>
                <a:moveTo>
                  <a:pt x="79598" y="94586"/>
                </a:moveTo>
                <a:lnTo>
                  <a:pt x="79598" y="98345"/>
                </a:lnTo>
                <a:lnTo>
                  <a:pt x="75807" y="98345"/>
                </a:lnTo>
                <a:lnTo>
                  <a:pt x="75807" y="94586"/>
                </a:lnTo>
                <a:close/>
                <a:moveTo>
                  <a:pt x="83573" y="94586"/>
                </a:moveTo>
                <a:lnTo>
                  <a:pt x="83573" y="98345"/>
                </a:lnTo>
                <a:lnTo>
                  <a:pt x="79782" y="98345"/>
                </a:lnTo>
                <a:lnTo>
                  <a:pt x="79782" y="94586"/>
                </a:lnTo>
                <a:close/>
                <a:moveTo>
                  <a:pt x="87549" y="94586"/>
                </a:moveTo>
                <a:lnTo>
                  <a:pt x="87549" y="98345"/>
                </a:lnTo>
                <a:lnTo>
                  <a:pt x="83757" y="98345"/>
                </a:lnTo>
                <a:lnTo>
                  <a:pt x="83757" y="94586"/>
                </a:lnTo>
                <a:close/>
                <a:moveTo>
                  <a:pt x="91524" y="94586"/>
                </a:moveTo>
                <a:lnTo>
                  <a:pt x="91524" y="98345"/>
                </a:lnTo>
                <a:lnTo>
                  <a:pt x="87733" y="98345"/>
                </a:lnTo>
                <a:lnTo>
                  <a:pt x="87733" y="94586"/>
                </a:lnTo>
                <a:close/>
                <a:moveTo>
                  <a:pt x="95499" y="94586"/>
                </a:moveTo>
                <a:lnTo>
                  <a:pt x="95499" y="98345"/>
                </a:lnTo>
                <a:lnTo>
                  <a:pt x="91708" y="98345"/>
                </a:lnTo>
                <a:lnTo>
                  <a:pt x="91708" y="94586"/>
                </a:lnTo>
                <a:close/>
                <a:moveTo>
                  <a:pt x="99474" y="94586"/>
                </a:moveTo>
                <a:lnTo>
                  <a:pt x="99474" y="98345"/>
                </a:lnTo>
                <a:lnTo>
                  <a:pt x="95684" y="98345"/>
                </a:lnTo>
                <a:lnTo>
                  <a:pt x="95684" y="94586"/>
                </a:lnTo>
                <a:close/>
                <a:moveTo>
                  <a:pt x="103449" y="94586"/>
                </a:moveTo>
                <a:lnTo>
                  <a:pt x="103449" y="98345"/>
                </a:lnTo>
                <a:lnTo>
                  <a:pt x="99659" y="98345"/>
                </a:lnTo>
                <a:lnTo>
                  <a:pt x="99659" y="94586"/>
                </a:lnTo>
                <a:close/>
                <a:moveTo>
                  <a:pt x="107424" y="94586"/>
                </a:moveTo>
                <a:lnTo>
                  <a:pt x="107424" y="98345"/>
                </a:lnTo>
                <a:lnTo>
                  <a:pt x="103634" y="98345"/>
                </a:lnTo>
                <a:lnTo>
                  <a:pt x="103634" y="94586"/>
                </a:lnTo>
                <a:close/>
                <a:moveTo>
                  <a:pt x="111400" y="94586"/>
                </a:moveTo>
                <a:lnTo>
                  <a:pt x="111400" y="98345"/>
                </a:lnTo>
                <a:lnTo>
                  <a:pt x="107609" y="98345"/>
                </a:lnTo>
                <a:lnTo>
                  <a:pt x="107609" y="94586"/>
                </a:lnTo>
                <a:close/>
                <a:moveTo>
                  <a:pt x="115376" y="94586"/>
                </a:moveTo>
                <a:lnTo>
                  <a:pt x="115376" y="98345"/>
                </a:lnTo>
                <a:lnTo>
                  <a:pt x="111585" y="98345"/>
                </a:lnTo>
                <a:lnTo>
                  <a:pt x="111585" y="94586"/>
                </a:lnTo>
                <a:close/>
                <a:moveTo>
                  <a:pt x="119351" y="94586"/>
                </a:moveTo>
                <a:lnTo>
                  <a:pt x="119351" y="98345"/>
                </a:lnTo>
                <a:lnTo>
                  <a:pt x="115560" y="98345"/>
                </a:lnTo>
                <a:lnTo>
                  <a:pt x="115560" y="94586"/>
                </a:lnTo>
                <a:close/>
                <a:moveTo>
                  <a:pt x="123326" y="94586"/>
                </a:moveTo>
                <a:lnTo>
                  <a:pt x="123326" y="98345"/>
                </a:lnTo>
                <a:lnTo>
                  <a:pt x="119535" y="98345"/>
                </a:lnTo>
                <a:lnTo>
                  <a:pt x="119535" y="94586"/>
                </a:lnTo>
                <a:close/>
                <a:moveTo>
                  <a:pt x="127301" y="94586"/>
                </a:moveTo>
                <a:lnTo>
                  <a:pt x="127301" y="98345"/>
                </a:lnTo>
                <a:lnTo>
                  <a:pt x="123510" y="98345"/>
                </a:lnTo>
                <a:lnTo>
                  <a:pt x="123510" y="94586"/>
                </a:lnTo>
                <a:close/>
                <a:moveTo>
                  <a:pt x="131277" y="94586"/>
                </a:moveTo>
                <a:lnTo>
                  <a:pt x="131277" y="98345"/>
                </a:lnTo>
                <a:lnTo>
                  <a:pt x="127485" y="98345"/>
                </a:lnTo>
                <a:lnTo>
                  <a:pt x="127485" y="94586"/>
                </a:lnTo>
                <a:close/>
                <a:moveTo>
                  <a:pt x="135252" y="94586"/>
                </a:moveTo>
                <a:lnTo>
                  <a:pt x="135252" y="98345"/>
                </a:lnTo>
                <a:lnTo>
                  <a:pt x="131461" y="98345"/>
                </a:lnTo>
                <a:lnTo>
                  <a:pt x="131461" y="94586"/>
                </a:lnTo>
                <a:close/>
                <a:moveTo>
                  <a:pt x="139227" y="94586"/>
                </a:moveTo>
                <a:lnTo>
                  <a:pt x="139227" y="98345"/>
                </a:lnTo>
                <a:lnTo>
                  <a:pt x="135436" y="98345"/>
                </a:lnTo>
                <a:lnTo>
                  <a:pt x="135436" y="94586"/>
                </a:lnTo>
                <a:close/>
                <a:moveTo>
                  <a:pt x="143202" y="94586"/>
                </a:moveTo>
                <a:lnTo>
                  <a:pt x="143202" y="98345"/>
                </a:lnTo>
                <a:lnTo>
                  <a:pt x="139411" y="98345"/>
                </a:lnTo>
                <a:lnTo>
                  <a:pt x="139411" y="94586"/>
                </a:lnTo>
                <a:close/>
                <a:moveTo>
                  <a:pt x="147177" y="94586"/>
                </a:moveTo>
                <a:lnTo>
                  <a:pt x="147177" y="98345"/>
                </a:lnTo>
                <a:lnTo>
                  <a:pt x="143387" y="98345"/>
                </a:lnTo>
                <a:lnTo>
                  <a:pt x="143387" y="94586"/>
                </a:lnTo>
                <a:close/>
                <a:moveTo>
                  <a:pt x="151224" y="94586"/>
                </a:moveTo>
                <a:lnTo>
                  <a:pt x="151224" y="98345"/>
                </a:lnTo>
                <a:lnTo>
                  <a:pt x="147362" y="98345"/>
                </a:lnTo>
                <a:lnTo>
                  <a:pt x="147362" y="94586"/>
                </a:lnTo>
                <a:close/>
                <a:moveTo>
                  <a:pt x="4068" y="98528"/>
                </a:moveTo>
                <a:lnTo>
                  <a:pt x="4068" y="102167"/>
                </a:lnTo>
                <a:lnTo>
                  <a:pt x="184" y="102167"/>
                </a:lnTo>
                <a:lnTo>
                  <a:pt x="184" y="98528"/>
                </a:lnTo>
                <a:close/>
                <a:moveTo>
                  <a:pt x="8043" y="98528"/>
                </a:moveTo>
                <a:lnTo>
                  <a:pt x="8043" y="102167"/>
                </a:lnTo>
                <a:lnTo>
                  <a:pt x="4252" y="102167"/>
                </a:lnTo>
                <a:lnTo>
                  <a:pt x="4252" y="98528"/>
                </a:lnTo>
                <a:close/>
                <a:moveTo>
                  <a:pt x="12018" y="98528"/>
                </a:moveTo>
                <a:lnTo>
                  <a:pt x="12018" y="102167"/>
                </a:lnTo>
                <a:lnTo>
                  <a:pt x="8227" y="102167"/>
                </a:lnTo>
                <a:lnTo>
                  <a:pt x="8227" y="98528"/>
                </a:lnTo>
                <a:close/>
                <a:moveTo>
                  <a:pt x="15993" y="98528"/>
                </a:moveTo>
                <a:lnTo>
                  <a:pt x="15993" y="102167"/>
                </a:lnTo>
                <a:lnTo>
                  <a:pt x="12202" y="102167"/>
                </a:lnTo>
                <a:lnTo>
                  <a:pt x="12202" y="98528"/>
                </a:lnTo>
                <a:close/>
                <a:moveTo>
                  <a:pt x="19968" y="98528"/>
                </a:moveTo>
                <a:lnTo>
                  <a:pt x="19968" y="102167"/>
                </a:lnTo>
                <a:lnTo>
                  <a:pt x="16178" y="102167"/>
                </a:lnTo>
                <a:lnTo>
                  <a:pt x="16178" y="98528"/>
                </a:lnTo>
                <a:close/>
                <a:moveTo>
                  <a:pt x="23944" y="98528"/>
                </a:moveTo>
                <a:lnTo>
                  <a:pt x="23944" y="102167"/>
                </a:lnTo>
                <a:lnTo>
                  <a:pt x="20153" y="102167"/>
                </a:lnTo>
                <a:lnTo>
                  <a:pt x="20153" y="98528"/>
                </a:lnTo>
                <a:close/>
                <a:moveTo>
                  <a:pt x="27919" y="98528"/>
                </a:moveTo>
                <a:lnTo>
                  <a:pt x="27919" y="102167"/>
                </a:lnTo>
                <a:lnTo>
                  <a:pt x="24129" y="102167"/>
                </a:lnTo>
                <a:lnTo>
                  <a:pt x="24129" y="98528"/>
                </a:lnTo>
                <a:close/>
                <a:moveTo>
                  <a:pt x="31895" y="98528"/>
                </a:moveTo>
                <a:lnTo>
                  <a:pt x="31895" y="102167"/>
                </a:lnTo>
                <a:lnTo>
                  <a:pt x="28104" y="102167"/>
                </a:lnTo>
                <a:lnTo>
                  <a:pt x="28104" y="98528"/>
                </a:lnTo>
                <a:close/>
                <a:moveTo>
                  <a:pt x="35870" y="98528"/>
                </a:moveTo>
                <a:lnTo>
                  <a:pt x="35870" y="102167"/>
                </a:lnTo>
                <a:lnTo>
                  <a:pt x="32079" y="102167"/>
                </a:lnTo>
                <a:lnTo>
                  <a:pt x="32079" y="98528"/>
                </a:lnTo>
                <a:close/>
                <a:moveTo>
                  <a:pt x="39845" y="98528"/>
                </a:moveTo>
                <a:lnTo>
                  <a:pt x="39845" y="102167"/>
                </a:lnTo>
                <a:lnTo>
                  <a:pt x="36054" y="102167"/>
                </a:lnTo>
                <a:lnTo>
                  <a:pt x="36054" y="98528"/>
                </a:lnTo>
                <a:close/>
                <a:moveTo>
                  <a:pt x="43821" y="98528"/>
                </a:moveTo>
                <a:lnTo>
                  <a:pt x="43821" y="102167"/>
                </a:lnTo>
                <a:lnTo>
                  <a:pt x="40029" y="102167"/>
                </a:lnTo>
                <a:lnTo>
                  <a:pt x="40029" y="98528"/>
                </a:lnTo>
                <a:close/>
                <a:moveTo>
                  <a:pt x="47796" y="98528"/>
                </a:moveTo>
                <a:lnTo>
                  <a:pt x="47796" y="102167"/>
                </a:lnTo>
                <a:lnTo>
                  <a:pt x="44005" y="102167"/>
                </a:lnTo>
                <a:lnTo>
                  <a:pt x="44005" y="98528"/>
                </a:lnTo>
                <a:close/>
                <a:moveTo>
                  <a:pt x="51771" y="98528"/>
                </a:moveTo>
                <a:lnTo>
                  <a:pt x="51771" y="102167"/>
                </a:lnTo>
                <a:lnTo>
                  <a:pt x="47980" y="102167"/>
                </a:lnTo>
                <a:lnTo>
                  <a:pt x="47980" y="98528"/>
                </a:lnTo>
                <a:close/>
                <a:moveTo>
                  <a:pt x="55746" y="98528"/>
                </a:moveTo>
                <a:lnTo>
                  <a:pt x="55746" y="102167"/>
                </a:lnTo>
                <a:lnTo>
                  <a:pt x="51955" y="102167"/>
                </a:lnTo>
                <a:lnTo>
                  <a:pt x="51955" y="98528"/>
                </a:lnTo>
                <a:close/>
                <a:moveTo>
                  <a:pt x="59721" y="98528"/>
                </a:moveTo>
                <a:lnTo>
                  <a:pt x="59721" y="102167"/>
                </a:lnTo>
                <a:lnTo>
                  <a:pt x="55931" y="102167"/>
                </a:lnTo>
                <a:lnTo>
                  <a:pt x="55931" y="98528"/>
                </a:lnTo>
                <a:close/>
                <a:moveTo>
                  <a:pt x="63696" y="98528"/>
                </a:moveTo>
                <a:lnTo>
                  <a:pt x="63696" y="102167"/>
                </a:lnTo>
                <a:lnTo>
                  <a:pt x="59906" y="102167"/>
                </a:lnTo>
                <a:lnTo>
                  <a:pt x="59906" y="98528"/>
                </a:lnTo>
                <a:close/>
                <a:moveTo>
                  <a:pt x="67672" y="98528"/>
                </a:moveTo>
                <a:lnTo>
                  <a:pt x="67672" y="102167"/>
                </a:lnTo>
                <a:lnTo>
                  <a:pt x="63881" y="102167"/>
                </a:lnTo>
                <a:lnTo>
                  <a:pt x="63881" y="98528"/>
                </a:lnTo>
                <a:close/>
                <a:moveTo>
                  <a:pt x="71648" y="98528"/>
                </a:moveTo>
                <a:lnTo>
                  <a:pt x="71648" y="102167"/>
                </a:lnTo>
                <a:lnTo>
                  <a:pt x="67857" y="102167"/>
                </a:lnTo>
                <a:lnTo>
                  <a:pt x="67857" y="98528"/>
                </a:lnTo>
                <a:close/>
                <a:moveTo>
                  <a:pt x="75623" y="98528"/>
                </a:moveTo>
                <a:lnTo>
                  <a:pt x="75623" y="102167"/>
                </a:lnTo>
                <a:lnTo>
                  <a:pt x="71832" y="102167"/>
                </a:lnTo>
                <a:lnTo>
                  <a:pt x="71832" y="98528"/>
                </a:lnTo>
                <a:close/>
                <a:moveTo>
                  <a:pt x="79598" y="98528"/>
                </a:moveTo>
                <a:lnTo>
                  <a:pt x="79598" y="102167"/>
                </a:lnTo>
                <a:lnTo>
                  <a:pt x="75807" y="102167"/>
                </a:lnTo>
                <a:lnTo>
                  <a:pt x="75807" y="98528"/>
                </a:lnTo>
                <a:close/>
                <a:moveTo>
                  <a:pt x="83573" y="98528"/>
                </a:moveTo>
                <a:lnTo>
                  <a:pt x="83573" y="102167"/>
                </a:lnTo>
                <a:lnTo>
                  <a:pt x="79782" y="102167"/>
                </a:lnTo>
                <a:lnTo>
                  <a:pt x="79782" y="98528"/>
                </a:lnTo>
                <a:close/>
                <a:moveTo>
                  <a:pt x="87549" y="98528"/>
                </a:moveTo>
                <a:lnTo>
                  <a:pt x="87549" y="102167"/>
                </a:lnTo>
                <a:lnTo>
                  <a:pt x="83757" y="102167"/>
                </a:lnTo>
                <a:lnTo>
                  <a:pt x="83757" y="98528"/>
                </a:lnTo>
                <a:close/>
                <a:moveTo>
                  <a:pt x="91524" y="98528"/>
                </a:moveTo>
                <a:lnTo>
                  <a:pt x="91524" y="102167"/>
                </a:lnTo>
                <a:lnTo>
                  <a:pt x="87733" y="102167"/>
                </a:lnTo>
                <a:lnTo>
                  <a:pt x="87733" y="98528"/>
                </a:lnTo>
                <a:close/>
                <a:moveTo>
                  <a:pt x="95499" y="98528"/>
                </a:moveTo>
                <a:lnTo>
                  <a:pt x="95499" y="102167"/>
                </a:lnTo>
                <a:lnTo>
                  <a:pt x="91708" y="102167"/>
                </a:lnTo>
                <a:lnTo>
                  <a:pt x="91708" y="98528"/>
                </a:lnTo>
                <a:close/>
                <a:moveTo>
                  <a:pt x="99474" y="98528"/>
                </a:moveTo>
                <a:lnTo>
                  <a:pt x="99474" y="102167"/>
                </a:lnTo>
                <a:lnTo>
                  <a:pt x="95684" y="102167"/>
                </a:lnTo>
                <a:lnTo>
                  <a:pt x="95684" y="98528"/>
                </a:lnTo>
                <a:close/>
                <a:moveTo>
                  <a:pt x="103449" y="98528"/>
                </a:moveTo>
                <a:lnTo>
                  <a:pt x="103449" y="102167"/>
                </a:lnTo>
                <a:lnTo>
                  <a:pt x="99659" y="102167"/>
                </a:lnTo>
                <a:lnTo>
                  <a:pt x="99659" y="98528"/>
                </a:lnTo>
                <a:close/>
                <a:moveTo>
                  <a:pt x="107424" y="98528"/>
                </a:moveTo>
                <a:lnTo>
                  <a:pt x="107424" y="102167"/>
                </a:lnTo>
                <a:lnTo>
                  <a:pt x="103634" y="102167"/>
                </a:lnTo>
                <a:lnTo>
                  <a:pt x="103634" y="98528"/>
                </a:lnTo>
                <a:close/>
                <a:moveTo>
                  <a:pt x="111400" y="98528"/>
                </a:moveTo>
                <a:lnTo>
                  <a:pt x="111400" y="102167"/>
                </a:lnTo>
                <a:lnTo>
                  <a:pt x="107609" y="102167"/>
                </a:lnTo>
                <a:lnTo>
                  <a:pt x="107609" y="98528"/>
                </a:lnTo>
                <a:close/>
                <a:moveTo>
                  <a:pt x="115376" y="98528"/>
                </a:moveTo>
                <a:lnTo>
                  <a:pt x="115376" y="102167"/>
                </a:lnTo>
                <a:lnTo>
                  <a:pt x="111585" y="102167"/>
                </a:lnTo>
                <a:lnTo>
                  <a:pt x="111585" y="98528"/>
                </a:lnTo>
                <a:close/>
                <a:moveTo>
                  <a:pt x="119351" y="98528"/>
                </a:moveTo>
                <a:lnTo>
                  <a:pt x="119351" y="102167"/>
                </a:lnTo>
                <a:lnTo>
                  <a:pt x="115560" y="102167"/>
                </a:lnTo>
                <a:lnTo>
                  <a:pt x="115560" y="98528"/>
                </a:lnTo>
                <a:close/>
                <a:moveTo>
                  <a:pt x="123326" y="98528"/>
                </a:moveTo>
                <a:lnTo>
                  <a:pt x="123326" y="102167"/>
                </a:lnTo>
                <a:lnTo>
                  <a:pt x="119535" y="102167"/>
                </a:lnTo>
                <a:lnTo>
                  <a:pt x="119535" y="98528"/>
                </a:lnTo>
                <a:close/>
                <a:moveTo>
                  <a:pt x="127301" y="98528"/>
                </a:moveTo>
                <a:lnTo>
                  <a:pt x="127301" y="102167"/>
                </a:lnTo>
                <a:lnTo>
                  <a:pt x="123510" y="102167"/>
                </a:lnTo>
                <a:lnTo>
                  <a:pt x="123510" y="98528"/>
                </a:lnTo>
                <a:close/>
                <a:moveTo>
                  <a:pt x="131277" y="98528"/>
                </a:moveTo>
                <a:lnTo>
                  <a:pt x="131277" y="102167"/>
                </a:lnTo>
                <a:lnTo>
                  <a:pt x="127485" y="102167"/>
                </a:lnTo>
                <a:lnTo>
                  <a:pt x="127485" y="98528"/>
                </a:lnTo>
                <a:close/>
                <a:moveTo>
                  <a:pt x="135252" y="98528"/>
                </a:moveTo>
                <a:lnTo>
                  <a:pt x="135252" y="102167"/>
                </a:lnTo>
                <a:lnTo>
                  <a:pt x="131461" y="102167"/>
                </a:lnTo>
                <a:lnTo>
                  <a:pt x="131461" y="98528"/>
                </a:lnTo>
                <a:close/>
                <a:moveTo>
                  <a:pt x="139227" y="98528"/>
                </a:moveTo>
                <a:lnTo>
                  <a:pt x="139227" y="102167"/>
                </a:lnTo>
                <a:lnTo>
                  <a:pt x="135436" y="102167"/>
                </a:lnTo>
                <a:lnTo>
                  <a:pt x="135436" y="98528"/>
                </a:lnTo>
                <a:close/>
                <a:moveTo>
                  <a:pt x="143202" y="98528"/>
                </a:moveTo>
                <a:lnTo>
                  <a:pt x="143202" y="102167"/>
                </a:lnTo>
                <a:lnTo>
                  <a:pt x="139411" y="102167"/>
                </a:lnTo>
                <a:lnTo>
                  <a:pt x="139411" y="98528"/>
                </a:lnTo>
                <a:close/>
                <a:moveTo>
                  <a:pt x="147177" y="98528"/>
                </a:moveTo>
                <a:lnTo>
                  <a:pt x="147177" y="102167"/>
                </a:lnTo>
                <a:lnTo>
                  <a:pt x="143387" y="102167"/>
                </a:lnTo>
                <a:lnTo>
                  <a:pt x="143387" y="98528"/>
                </a:lnTo>
                <a:close/>
                <a:moveTo>
                  <a:pt x="151224" y="98528"/>
                </a:moveTo>
                <a:lnTo>
                  <a:pt x="151224" y="102167"/>
                </a:lnTo>
                <a:lnTo>
                  <a:pt x="147362" y="102167"/>
                </a:lnTo>
                <a:lnTo>
                  <a:pt x="147362" y="98528"/>
                </a:lnTo>
                <a:close/>
                <a:moveTo>
                  <a:pt x="93" y="0"/>
                </a:moveTo>
                <a:lnTo>
                  <a:pt x="93" y="92"/>
                </a:lnTo>
                <a:lnTo>
                  <a:pt x="0" y="92"/>
                </a:lnTo>
                <a:lnTo>
                  <a:pt x="0" y="102350"/>
                </a:lnTo>
                <a:lnTo>
                  <a:pt x="151408" y="102350"/>
                </a:lnTo>
                <a:lnTo>
                  <a:pt x="151408" y="102167"/>
                </a:lnTo>
                <a:lnTo>
                  <a:pt x="151408" y="98528"/>
                </a:lnTo>
                <a:lnTo>
                  <a:pt x="151408" y="98345"/>
                </a:lnTo>
                <a:lnTo>
                  <a:pt x="151408" y="94586"/>
                </a:lnTo>
                <a:lnTo>
                  <a:pt x="151408" y="94403"/>
                </a:lnTo>
                <a:lnTo>
                  <a:pt x="151408" y="90643"/>
                </a:lnTo>
                <a:lnTo>
                  <a:pt x="151408" y="90460"/>
                </a:lnTo>
                <a:lnTo>
                  <a:pt x="151408" y="86700"/>
                </a:lnTo>
                <a:lnTo>
                  <a:pt x="151408" y="86517"/>
                </a:lnTo>
                <a:lnTo>
                  <a:pt x="151408" y="82757"/>
                </a:lnTo>
                <a:lnTo>
                  <a:pt x="151408" y="82574"/>
                </a:lnTo>
                <a:lnTo>
                  <a:pt x="151408" y="78814"/>
                </a:lnTo>
                <a:lnTo>
                  <a:pt x="151408" y="78631"/>
                </a:lnTo>
                <a:lnTo>
                  <a:pt x="151408" y="74872"/>
                </a:lnTo>
                <a:lnTo>
                  <a:pt x="151408" y="74689"/>
                </a:lnTo>
                <a:lnTo>
                  <a:pt x="151408" y="70928"/>
                </a:lnTo>
                <a:lnTo>
                  <a:pt x="151408" y="70745"/>
                </a:lnTo>
                <a:lnTo>
                  <a:pt x="151408" y="66986"/>
                </a:lnTo>
                <a:lnTo>
                  <a:pt x="151408" y="66803"/>
                </a:lnTo>
                <a:lnTo>
                  <a:pt x="151408" y="63043"/>
                </a:lnTo>
                <a:lnTo>
                  <a:pt x="151408" y="62860"/>
                </a:lnTo>
                <a:lnTo>
                  <a:pt x="151408" y="59101"/>
                </a:lnTo>
                <a:lnTo>
                  <a:pt x="151408" y="58918"/>
                </a:lnTo>
                <a:lnTo>
                  <a:pt x="151408" y="55157"/>
                </a:lnTo>
                <a:lnTo>
                  <a:pt x="151408" y="54974"/>
                </a:lnTo>
                <a:lnTo>
                  <a:pt x="151408" y="51215"/>
                </a:lnTo>
                <a:lnTo>
                  <a:pt x="151408" y="51032"/>
                </a:lnTo>
                <a:lnTo>
                  <a:pt x="151408" y="47272"/>
                </a:lnTo>
                <a:lnTo>
                  <a:pt x="151408" y="47089"/>
                </a:lnTo>
                <a:lnTo>
                  <a:pt x="151408" y="43330"/>
                </a:lnTo>
                <a:lnTo>
                  <a:pt x="151408" y="43147"/>
                </a:lnTo>
                <a:lnTo>
                  <a:pt x="151408" y="39386"/>
                </a:lnTo>
                <a:lnTo>
                  <a:pt x="151408" y="39203"/>
                </a:lnTo>
                <a:lnTo>
                  <a:pt x="151408" y="35444"/>
                </a:lnTo>
                <a:lnTo>
                  <a:pt x="151408" y="35261"/>
                </a:lnTo>
                <a:lnTo>
                  <a:pt x="151408" y="31501"/>
                </a:lnTo>
                <a:lnTo>
                  <a:pt x="151408" y="31318"/>
                </a:lnTo>
                <a:lnTo>
                  <a:pt x="151408" y="27559"/>
                </a:lnTo>
                <a:lnTo>
                  <a:pt x="151408" y="27376"/>
                </a:lnTo>
                <a:lnTo>
                  <a:pt x="151408" y="23615"/>
                </a:lnTo>
                <a:lnTo>
                  <a:pt x="151408" y="23432"/>
                </a:lnTo>
                <a:lnTo>
                  <a:pt x="151408" y="19673"/>
                </a:lnTo>
                <a:lnTo>
                  <a:pt x="151408" y="19490"/>
                </a:lnTo>
                <a:lnTo>
                  <a:pt x="151408" y="15730"/>
                </a:lnTo>
                <a:lnTo>
                  <a:pt x="151408" y="15547"/>
                </a:lnTo>
                <a:lnTo>
                  <a:pt x="151408" y="11788"/>
                </a:lnTo>
                <a:lnTo>
                  <a:pt x="151408" y="11605"/>
                </a:lnTo>
                <a:lnTo>
                  <a:pt x="151408" y="7844"/>
                </a:lnTo>
                <a:lnTo>
                  <a:pt x="151408" y="7661"/>
                </a:lnTo>
                <a:lnTo>
                  <a:pt x="151408" y="3902"/>
                </a:lnTo>
                <a:lnTo>
                  <a:pt x="151408" y="3719"/>
                </a:lnTo>
                <a:lnTo>
                  <a:pt x="151408" y="183"/>
                </a:lnTo>
                <a:lnTo>
                  <a:pt x="151408" y="92"/>
                </a:lnTo>
                <a:lnTo>
                  <a:pt x="1514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 name="Google Shape;320;p9"/>
          <p:cNvGrpSpPr/>
          <p:nvPr/>
        </p:nvGrpSpPr>
        <p:grpSpPr>
          <a:xfrm>
            <a:off x="8467688" y="2386600"/>
            <a:ext cx="612000" cy="809475"/>
            <a:chOff x="1624275" y="796950"/>
            <a:chExt cx="612000" cy="809475"/>
          </a:xfrm>
        </p:grpSpPr>
        <p:sp>
          <p:nvSpPr>
            <p:cNvPr id="321" name="Google Shape;321;p9"/>
            <p:cNvSpPr/>
            <p:nvPr/>
          </p:nvSpPr>
          <p:spPr>
            <a:xfrm>
              <a:off x="1629350" y="802025"/>
              <a:ext cx="601850" cy="799325"/>
            </a:xfrm>
            <a:custGeom>
              <a:rect b="b" l="l" r="r" t="t"/>
              <a:pathLst>
                <a:path extrusionOk="0" h="31973" w="24074">
                  <a:moveTo>
                    <a:pt x="0" y="0"/>
                  </a:moveTo>
                  <a:lnTo>
                    <a:pt x="0" y="31973"/>
                  </a:lnTo>
                  <a:lnTo>
                    <a:pt x="24073" y="31973"/>
                  </a:lnTo>
                  <a:lnTo>
                    <a:pt x="24073" y="5787"/>
                  </a:lnTo>
                  <a:lnTo>
                    <a:pt x="186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9"/>
            <p:cNvSpPr/>
            <p:nvPr/>
          </p:nvSpPr>
          <p:spPr>
            <a:xfrm>
              <a:off x="1624275" y="796950"/>
              <a:ext cx="612000" cy="809475"/>
            </a:xfrm>
            <a:custGeom>
              <a:rect b="b" l="l" r="r" t="t"/>
              <a:pathLst>
                <a:path extrusionOk="0" h="32379" w="24480">
                  <a:moveTo>
                    <a:pt x="18776" y="406"/>
                  </a:moveTo>
                  <a:lnTo>
                    <a:pt x="24073" y="6070"/>
                  </a:lnTo>
                  <a:lnTo>
                    <a:pt x="24073" y="31973"/>
                  </a:lnTo>
                  <a:lnTo>
                    <a:pt x="406" y="31973"/>
                  </a:lnTo>
                  <a:lnTo>
                    <a:pt x="406" y="406"/>
                  </a:lnTo>
                  <a:close/>
                  <a:moveTo>
                    <a:pt x="0" y="0"/>
                  </a:moveTo>
                  <a:lnTo>
                    <a:pt x="0" y="32379"/>
                  </a:lnTo>
                  <a:lnTo>
                    <a:pt x="24480" y="32379"/>
                  </a:lnTo>
                  <a:lnTo>
                    <a:pt x="24480" y="5909"/>
                  </a:lnTo>
                  <a:lnTo>
                    <a:pt x="1895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9"/>
            <p:cNvSpPr/>
            <p:nvPr/>
          </p:nvSpPr>
          <p:spPr>
            <a:xfrm>
              <a:off x="2091050" y="799375"/>
              <a:ext cx="143275" cy="157375"/>
            </a:xfrm>
            <a:custGeom>
              <a:rect b="b" l="l" r="r" t="t"/>
              <a:pathLst>
                <a:path extrusionOk="0" h="6295" w="5731">
                  <a:moveTo>
                    <a:pt x="0" y="1"/>
                  </a:moveTo>
                  <a:lnTo>
                    <a:pt x="0" y="6295"/>
                  </a:lnTo>
                  <a:lnTo>
                    <a:pt x="5731" y="6295"/>
                  </a:lnTo>
                  <a:lnTo>
                    <a:pt x="5731" y="5889"/>
                  </a:lnTo>
                  <a:lnTo>
                    <a:pt x="407" y="5889"/>
                  </a:lnTo>
                  <a:lnTo>
                    <a:pt x="4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9"/>
            <p:cNvSpPr/>
            <p:nvPr/>
          </p:nvSpPr>
          <p:spPr>
            <a:xfrm>
              <a:off x="1721775" y="1130775"/>
              <a:ext cx="416950" cy="10175"/>
            </a:xfrm>
            <a:custGeom>
              <a:rect b="b" l="l" r="r" t="t"/>
              <a:pathLst>
                <a:path extrusionOk="0" h="407"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9"/>
            <p:cNvSpPr/>
            <p:nvPr/>
          </p:nvSpPr>
          <p:spPr>
            <a:xfrm>
              <a:off x="1721775" y="1217325"/>
              <a:ext cx="416950" cy="10200"/>
            </a:xfrm>
            <a:custGeom>
              <a:rect b="b" l="l" r="r" t="t"/>
              <a:pathLst>
                <a:path extrusionOk="0" h="408" w="16678">
                  <a:moveTo>
                    <a:pt x="1" y="0"/>
                  </a:moveTo>
                  <a:lnTo>
                    <a:pt x="1" y="407"/>
                  </a:lnTo>
                  <a:lnTo>
                    <a:pt x="16678" y="407"/>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9"/>
            <p:cNvSpPr/>
            <p:nvPr/>
          </p:nvSpPr>
          <p:spPr>
            <a:xfrm>
              <a:off x="1721775" y="1303875"/>
              <a:ext cx="416950" cy="10175"/>
            </a:xfrm>
            <a:custGeom>
              <a:rect b="b" l="l" r="r" t="t"/>
              <a:pathLst>
                <a:path extrusionOk="0" h="407" w="16678">
                  <a:moveTo>
                    <a:pt x="1" y="1"/>
                  </a:moveTo>
                  <a:lnTo>
                    <a:pt x="1" y="407"/>
                  </a:lnTo>
                  <a:lnTo>
                    <a:pt x="16678" y="407"/>
                  </a:lnTo>
                  <a:lnTo>
                    <a:pt x="1667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9"/>
            <p:cNvSpPr/>
            <p:nvPr/>
          </p:nvSpPr>
          <p:spPr>
            <a:xfrm>
              <a:off x="1721775" y="1390425"/>
              <a:ext cx="416950" cy="10200"/>
            </a:xfrm>
            <a:custGeom>
              <a:rect b="b" l="l" r="r" t="t"/>
              <a:pathLst>
                <a:path extrusionOk="0" h="408" w="16678">
                  <a:moveTo>
                    <a:pt x="1" y="0"/>
                  </a:moveTo>
                  <a:lnTo>
                    <a:pt x="1" y="408"/>
                  </a:lnTo>
                  <a:lnTo>
                    <a:pt x="16678" y="408"/>
                  </a:lnTo>
                  <a:lnTo>
                    <a:pt x="1667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9"/>
          <p:cNvGrpSpPr/>
          <p:nvPr/>
        </p:nvGrpSpPr>
        <p:grpSpPr>
          <a:xfrm>
            <a:off x="329474" y="1119150"/>
            <a:ext cx="7938209" cy="3484350"/>
            <a:chOff x="719999" y="573225"/>
            <a:chExt cx="7938209" cy="3484350"/>
          </a:xfrm>
        </p:grpSpPr>
        <p:grpSp>
          <p:nvGrpSpPr>
            <p:cNvPr id="329" name="Google Shape;329;p9"/>
            <p:cNvGrpSpPr/>
            <p:nvPr/>
          </p:nvGrpSpPr>
          <p:grpSpPr>
            <a:xfrm>
              <a:off x="719999" y="573225"/>
              <a:ext cx="7938209" cy="3484350"/>
              <a:chOff x="720000" y="573225"/>
              <a:chExt cx="7704007" cy="3484350"/>
            </a:xfrm>
          </p:grpSpPr>
          <p:sp>
            <p:nvSpPr>
              <p:cNvPr id="330" name="Google Shape;330;p9"/>
              <p:cNvSpPr/>
              <p:nvPr/>
            </p:nvSpPr>
            <p:spPr>
              <a:xfrm>
                <a:off x="720000" y="573225"/>
                <a:ext cx="7704000" cy="426900"/>
              </a:xfrm>
              <a:prstGeom prst="roundRect">
                <a:avLst>
                  <a:gd fmla="val 26774"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9"/>
              <p:cNvSpPr/>
              <p:nvPr/>
            </p:nvSpPr>
            <p:spPr>
              <a:xfrm>
                <a:off x="723907" y="904875"/>
                <a:ext cx="7700100" cy="3152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9"/>
            <p:cNvGrpSpPr/>
            <p:nvPr/>
          </p:nvGrpSpPr>
          <p:grpSpPr>
            <a:xfrm>
              <a:off x="7842475" y="646225"/>
              <a:ext cx="706370" cy="198722"/>
              <a:chOff x="7438100" y="656825"/>
              <a:chExt cx="706370" cy="198722"/>
            </a:xfrm>
          </p:grpSpPr>
          <p:sp>
            <p:nvSpPr>
              <p:cNvPr id="333" name="Google Shape;333;p9"/>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9"/>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9"/>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9"/>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9"/>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9"/>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9"/>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9"/>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9"/>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9"/>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9"/>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9"/>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9"/>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9"/>
            <p:cNvSpPr/>
            <p:nvPr/>
          </p:nvSpPr>
          <p:spPr>
            <a:xfrm>
              <a:off x="8438217" y="904875"/>
              <a:ext cx="219900" cy="3152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9"/>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9"/>
          <p:cNvGrpSpPr/>
          <p:nvPr/>
        </p:nvGrpSpPr>
        <p:grpSpPr>
          <a:xfrm>
            <a:off x="529499" y="905775"/>
            <a:ext cx="7938209" cy="3484350"/>
            <a:chOff x="719999" y="573225"/>
            <a:chExt cx="7938209" cy="3484350"/>
          </a:xfrm>
        </p:grpSpPr>
        <p:grpSp>
          <p:nvGrpSpPr>
            <p:cNvPr id="349" name="Google Shape;349;p9"/>
            <p:cNvGrpSpPr/>
            <p:nvPr/>
          </p:nvGrpSpPr>
          <p:grpSpPr>
            <a:xfrm>
              <a:off x="719999" y="573225"/>
              <a:ext cx="7938209" cy="3484350"/>
              <a:chOff x="720000" y="573225"/>
              <a:chExt cx="7704007" cy="3484350"/>
            </a:xfrm>
          </p:grpSpPr>
          <p:sp>
            <p:nvSpPr>
              <p:cNvPr id="350" name="Google Shape;350;p9"/>
              <p:cNvSpPr/>
              <p:nvPr/>
            </p:nvSpPr>
            <p:spPr>
              <a:xfrm>
                <a:off x="720000" y="573225"/>
                <a:ext cx="7704000" cy="426900"/>
              </a:xfrm>
              <a:prstGeom prst="roundRect">
                <a:avLst>
                  <a:gd fmla="val 26774"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9"/>
              <p:cNvSpPr/>
              <p:nvPr/>
            </p:nvSpPr>
            <p:spPr>
              <a:xfrm>
                <a:off x="723907" y="904875"/>
                <a:ext cx="7700100" cy="3152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9"/>
            <p:cNvGrpSpPr/>
            <p:nvPr/>
          </p:nvGrpSpPr>
          <p:grpSpPr>
            <a:xfrm>
              <a:off x="7842475" y="646225"/>
              <a:ext cx="706370" cy="198722"/>
              <a:chOff x="7438100" y="656825"/>
              <a:chExt cx="706370" cy="198722"/>
            </a:xfrm>
          </p:grpSpPr>
          <p:sp>
            <p:nvSpPr>
              <p:cNvPr id="353" name="Google Shape;353;p9"/>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9"/>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9"/>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9"/>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9"/>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9"/>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9"/>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9"/>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9"/>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9"/>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9"/>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9"/>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9"/>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 name="Google Shape;366;p9"/>
            <p:cNvSpPr/>
            <p:nvPr/>
          </p:nvSpPr>
          <p:spPr>
            <a:xfrm>
              <a:off x="8438217" y="904875"/>
              <a:ext cx="219900" cy="3152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9"/>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9"/>
          <p:cNvGrpSpPr/>
          <p:nvPr/>
        </p:nvGrpSpPr>
        <p:grpSpPr>
          <a:xfrm>
            <a:off x="719999" y="701925"/>
            <a:ext cx="7938209" cy="3484350"/>
            <a:chOff x="719999" y="573225"/>
            <a:chExt cx="7938209" cy="3484350"/>
          </a:xfrm>
        </p:grpSpPr>
        <p:grpSp>
          <p:nvGrpSpPr>
            <p:cNvPr id="369" name="Google Shape;369;p9"/>
            <p:cNvGrpSpPr/>
            <p:nvPr/>
          </p:nvGrpSpPr>
          <p:grpSpPr>
            <a:xfrm>
              <a:off x="719999" y="573225"/>
              <a:ext cx="7938209" cy="3484350"/>
              <a:chOff x="720000" y="573225"/>
              <a:chExt cx="7704007" cy="3484350"/>
            </a:xfrm>
          </p:grpSpPr>
          <p:sp>
            <p:nvSpPr>
              <p:cNvPr id="370" name="Google Shape;370;p9"/>
              <p:cNvSpPr/>
              <p:nvPr/>
            </p:nvSpPr>
            <p:spPr>
              <a:xfrm>
                <a:off x="720000" y="573225"/>
                <a:ext cx="7704000" cy="426900"/>
              </a:xfrm>
              <a:prstGeom prst="roundRect">
                <a:avLst>
                  <a:gd fmla="val 26774"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9"/>
              <p:cNvSpPr/>
              <p:nvPr/>
            </p:nvSpPr>
            <p:spPr>
              <a:xfrm>
                <a:off x="723907" y="904875"/>
                <a:ext cx="7700100" cy="31527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 name="Google Shape;372;p9"/>
            <p:cNvGrpSpPr/>
            <p:nvPr/>
          </p:nvGrpSpPr>
          <p:grpSpPr>
            <a:xfrm>
              <a:off x="7842475" y="646225"/>
              <a:ext cx="706370" cy="198722"/>
              <a:chOff x="7438100" y="656825"/>
              <a:chExt cx="706370" cy="198722"/>
            </a:xfrm>
          </p:grpSpPr>
          <p:sp>
            <p:nvSpPr>
              <p:cNvPr id="373" name="Google Shape;373;p9"/>
              <p:cNvSpPr/>
              <p:nvPr/>
            </p:nvSpPr>
            <p:spPr>
              <a:xfrm>
                <a:off x="7950645" y="661703"/>
                <a:ext cx="188947" cy="188947"/>
              </a:xfrm>
              <a:custGeom>
                <a:rect b="b" l="l" r="r" t="t"/>
                <a:pathLst>
                  <a:path extrusionOk="0" h="9877" w="9877">
                    <a:moveTo>
                      <a:pt x="1" y="1"/>
                    </a:moveTo>
                    <a:lnTo>
                      <a:pt x="1" y="9876"/>
                    </a:lnTo>
                    <a:lnTo>
                      <a:pt x="9877" y="9876"/>
                    </a:lnTo>
                    <a:lnTo>
                      <a:pt x="98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9"/>
              <p:cNvSpPr/>
              <p:nvPr/>
            </p:nvSpPr>
            <p:spPr>
              <a:xfrm>
                <a:off x="7945766" y="656825"/>
                <a:ext cx="198703" cy="198722"/>
              </a:xfrm>
              <a:custGeom>
                <a:rect b="b" l="l" r="r" t="t"/>
                <a:pathLst>
                  <a:path extrusionOk="0" h="10388" w="10387">
                    <a:moveTo>
                      <a:pt x="9877" y="511"/>
                    </a:moveTo>
                    <a:lnTo>
                      <a:pt x="9877" y="9876"/>
                    </a:lnTo>
                    <a:lnTo>
                      <a:pt x="511" y="9876"/>
                    </a:lnTo>
                    <a:lnTo>
                      <a:pt x="511" y="511"/>
                    </a:lnTo>
                    <a:close/>
                    <a:moveTo>
                      <a:pt x="256" y="0"/>
                    </a:moveTo>
                    <a:cubicBezTo>
                      <a:pt x="115" y="0"/>
                      <a:pt x="1" y="115"/>
                      <a:pt x="1" y="256"/>
                    </a:cubicBezTo>
                    <a:lnTo>
                      <a:pt x="1" y="10131"/>
                    </a:lnTo>
                    <a:cubicBezTo>
                      <a:pt x="1" y="10273"/>
                      <a:pt x="115" y="10388"/>
                      <a:pt x="256" y="10388"/>
                    </a:cubicBezTo>
                    <a:lnTo>
                      <a:pt x="10132" y="10388"/>
                    </a:lnTo>
                    <a:cubicBezTo>
                      <a:pt x="10273" y="10388"/>
                      <a:pt x="10387" y="10273"/>
                      <a:pt x="10387" y="10131"/>
                    </a:cubicBezTo>
                    <a:lnTo>
                      <a:pt x="10387" y="256"/>
                    </a:lnTo>
                    <a:cubicBezTo>
                      <a:pt x="10387" y="114"/>
                      <a:pt x="10273" y="0"/>
                      <a:pt x="10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9"/>
              <p:cNvSpPr/>
              <p:nvPr/>
            </p:nvSpPr>
            <p:spPr>
              <a:xfrm>
                <a:off x="8002201" y="714598"/>
                <a:ext cx="85855" cy="83177"/>
              </a:xfrm>
              <a:custGeom>
                <a:rect b="b" l="l" r="r" t="t"/>
                <a:pathLst>
                  <a:path extrusionOk="0" h="4348" w="4488">
                    <a:moveTo>
                      <a:pt x="0" y="1"/>
                    </a:moveTo>
                    <a:lnTo>
                      <a:pt x="4488"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9"/>
              <p:cNvSpPr/>
              <p:nvPr/>
            </p:nvSpPr>
            <p:spPr>
              <a:xfrm>
                <a:off x="7996807" y="709720"/>
                <a:ext cx="96645" cy="92934"/>
              </a:xfrm>
              <a:custGeom>
                <a:rect b="b" l="l" r="r" t="t"/>
                <a:pathLst>
                  <a:path extrusionOk="0" h="4858" w="5052">
                    <a:moveTo>
                      <a:pt x="283" y="1"/>
                    </a:moveTo>
                    <a:cubicBezTo>
                      <a:pt x="216" y="1"/>
                      <a:pt x="149" y="27"/>
                      <a:pt x="98" y="78"/>
                    </a:cubicBezTo>
                    <a:cubicBezTo>
                      <a:pt x="0" y="179"/>
                      <a:pt x="3" y="341"/>
                      <a:pt x="104" y="440"/>
                    </a:cubicBezTo>
                    <a:lnTo>
                      <a:pt x="4592" y="4785"/>
                    </a:lnTo>
                    <a:cubicBezTo>
                      <a:pt x="4642" y="4833"/>
                      <a:pt x="4706" y="4857"/>
                      <a:pt x="4770" y="4857"/>
                    </a:cubicBezTo>
                    <a:cubicBezTo>
                      <a:pt x="4837" y="4857"/>
                      <a:pt x="4903" y="4832"/>
                      <a:pt x="4954" y="4780"/>
                    </a:cubicBezTo>
                    <a:cubicBezTo>
                      <a:pt x="5051" y="4678"/>
                      <a:pt x="5048" y="4516"/>
                      <a:pt x="4947" y="4418"/>
                    </a:cubicBezTo>
                    <a:lnTo>
                      <a:pt x="460" y="72"/>
                    </a:lnTo>
                    <a:cubicBezTo>
                      <a:pt x="410" y="24"/>
                      <a:pt x="347" y="1"/>
                      <a:pt x="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9"/>
              <p:cNvSpPr/>
              <p:nvPr/>
            </p:nvSpPr>
            <p:spPr>
              <a:xfrm>
                <a:off x="8002201" y="714598"/>
                <a:ext cx="85855" cy="83177"/>
              </a:xfrm>
              <a:custGeom>
                <a:rect b="b" l="l" r="r" t="t"/>
                <a:pathLst>
                  <a:path extrusionOk="0" h="4348" w="4488">
                    <a:moveTo>
                      <a:pt x="4488" y="1"/>
                    </a:moveTo>
                    <a:lnTo>
                      <a:pt x="0" y="4347"/>
                    </a:lnTo>
                  </a:path>
                </a:pathLst>
              </a:custGeom>
              <a:solidFill>
                <a:srgbClr val="F9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9"/>
              <p:cNvSpPr/>
              <p:nvPr/>
            </p:nvSpPr>
            <p:spPr>
              <a:xfrm>
                <a:off x="7996807" y="709720"/>
                <a:ext cx="96645" cy="92934"/>
              </a:xfrm>
              <a:custGeom>
                <a:rect b="b" l="l" r="r" t="t"/>
                <a:pathLst>
                  <a:path extrusionOk="0" h="4858" w="5052">
                    <a:moveTo>
                      <a:pt x="4769" y="1"/>
                    </a:moveTo>
                    <a:cubicBezTo>
                      <a:pt x="4706" y="1"/>
                      <a:pt x="4642" y="24"/>
                      <a:pt x="4592" y="72"/>
                    </a:cubicBezTo>
                    <a:lnTo>
                      <a:pt x="104" y="4418"/>
                    </a:lnTo>
                    <a:cubicBezTo>
                      <a:pt x="3" y="4517"/>
                      <a:pt x="0" y="4679"/>
                      <a:pt x="98" y="4780"/>
                    </a:cubicBezTo>
                    <a:cubicBezTo>
                      <a:pt x="149" y="4832"/>
                      <a:pt x="215" y="4857"/>
                      <a:pt x="282" y="4857"/>
                    </a:cubicBezTo>
                    <a:cubicBezTo>
                      <a:pt x="346" y="4857"/>
                      <a:pt x="411" y="4833"/>
                      <a:pt x="460" y="4785"/>
                    </a:cubicBezTo>
                    <a:lnTo>
                      <a:pt x="4947" y="440"/>
                    </a:lnTo>
                    <a:cubicBezTo>
                      <a:pt x="5048" y="341"/>
                      <a:pt x="5051" y="179"/>
                      <a:pt x="4954" y="78"/>
                    </a:cubicBezTo>
                    <a:cubicBezTo>
                      <a:pt x="4903" y="27"/>
                      <a:pt x="4836" y="1"/>
                      <a:pt x="47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9"/>
              <p:cNvSpPr/>
              <p:nvPr/>
            </p:nvSpPr>
            <p:spPr>
              <a:xfrm>
                <a:off x="7442978"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9"/>
              <p:cNvSpPr/>
              <p:nvPr/>
            </p:nvSpPr>
            <p:spPr>
              <a:xfrm>
                <a:off x="7438100" y="656825"/>
                <a:ext cx="198722" cy="198722"/>
              </a:xfrm>
              <a:custGeom>
                <a:rect b="b" l="l" r="r" t="t"/>
                <a:pathLst>
                  <a:path extrusionOk="0" h="10388" w="10388">
                    <a:moveTo>
                      <a:pt x="9876" y="511"/>
                    </a:moveTo>
                    <a:lnTo>
                      <a:pt x="9876" y="9876"/>
                    </a:lnTo>
                    <a:lnTo>
                      <a:pt x="511" y="9876"/>
                    </a:lnTo>
                    <a:lnTo>
                      <a:pt x="511" y="511"/>
                    </a:lnTo>
                    <a:close/>
                    <a:moveTo>
                      <a:pt x="255" y="0"/>
                    </a:moveTo>
                    <a:cubicBezTo>
                      <a:pt x="115" y="0"/>
                      <a:pt x="0" y="115"/>
                      <a:pt x="0" y="256"/>
                    </a:cubicBezTo>
                    <a:lnTo>
                      <a:pt x="0" y="10131"/>
                    </a:lnTo>
                    <a:cubicBezTo>
                      <a:pt x="0" y="10273"/>
                      <a:pt x="115" y="10388"/>
                      <a:pt x="255" y="10388"/>
                    </a:cubicBezTo>
                    <a:lnTo>
                      <a:pt x="10131" y="10388"/>
                    </a:lnTo>
                    <a:cubicBezTo>
                      <a:pt x="10272" y="10388"/>
                      <a:pt x="10387" y="10273"/>
                      <a:pt x="10387" y="10131"/>
                    </a:cubicBezTo>
                    <a:lnTo>
                      <a:pt x="10387" y="256"/>
                    </a:lnTo>
                    <a:cubicBezTo>
                      <a:pt x="10387"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9"/>
              <p:cNvSpPr/>
              <p:nvPr/>
            </p:nvSpPr>
            <p:spPr>
              <a:xfrm>
                <a:off x="7473989" y="801010"/>
                <a:ext cx="126908" cy="9775"/>
              </a:xfrm>
              <a:custGeom>
                <a:rect b="b" l="l" r="r" t="t"/>
                <a:pathLst>
                  <a:path extrusionOk="0" h="511" w="6634">
                    <a:moveTo>
                      <a:pt x="257" y="0"/>
                    </a:moveTo>
                    <a:cubicBezTo>
                      <a:pt x="115" y="0"/>
                      <a:pt x="1" y="114"/>
                      <a:pt x="1" y="255"/>
                    </a:cubicBezTo>
                    <a:cubicBezTo>
                      <a:pt x="1" y="397"/>
                      <a:pt x="115" y="511"/>
                      <a:pt x="257" y="511"/>
                    </a:cubicBezTo>
                    <a:lnTo>
                      <a:pt x="6379" y="511"/>
                    </a:lnTo>
                    <a:cubicBezTo>
                      <a:pt x="6519" y="511"/>
                      <a:pt x="6634" y="397"/>
                      <a:pt x="6634" y="255"/>
                    </a:cubicBezTo>
                    <a:cubicBezTo>
                      <a:pt x="6634" y="114"/>
                      <a:pt x="6519" y="0"/>
                      <a:pt x="6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9"/>
              <p:cNvSpPr/>
              <p:nvPr/>
            </p:nvSpPr>
            <p:spPr>
              <a:xfrm>
                <a:off x="7697701" y="661703"/>
                <a:ext cx="188947" cy="188947"/>
              </a:xfrm>
              <a:custGeom>
                <a:rect b="b" l="l" r="r" t="t"/>
                <a:pathLst>
                  <a:path extrusionOk="0" h="9877" w="9877">
                    <a:moveTo>
                      <a:pt x="0" y="1"/>
                    </a:moveTo>
                    <a:lnTo>
                      <a:pt x="0" y="9876"/>
                    </a:lnTo>
                    <a:lnTo>
                      <a:pt x="9876" y="9876"/>
                    </a:lnTo>
                    <a:lnTo>
                      <a:pt x="98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9"/>
              <p:cNvSpPr/>
              <p:nvPr/>
            </p:nvSpPr>
            <p:spPr>
              <a:xfrm>
                <a:off x="7692823" y="656825"/>
                <a:ext cx="198703" cy="198722"/>
              </a:xfrm>
              <a:custGeom>
                <a:rect b="b" l="l" r="r" t="t"/>
                <a:pathLst>
                  <a:path extrusionOk="0" h="10388" w="10387">
                    <a:moveTo>
                      <a:pt x="9876" y="511"/>
                    </a:moveTo>
                    <a:lnTo>
                      <a:pt x="9876" y="9876"/>
                    </a:lnTo>
                    <a:lnTo>
                      <a:pt x="511" y="9876"/>
                    </a:lnTo>
                    <a:lnTo>
                      <a:pt x="511" y="511"/>
                    </a:lnTo>
                    <a:close/>
                    <a:moveTo>
                      <a:pt x="255" y="0"/>
                    </a:moveTo>
                    <a:cubicBezTo>
                      <a:pt x="114" y="0"/>
                      <a:pt x="0" y="115"/>
                      <a:pt x="0" y="256"/>
                    </a:cubicBezTo>
                    <a:lnTo>
                      <a:pt x="0" y="10131"/>
                    </a:lnTo>
                    <a:cubicBezTo>
                      <a:pt x="0" y="10273"/>
                      <a:pt x="114" y="10388"/>
                      <a:pt x="255" y="10388"/>
                    </a:cubicBezTo>
                    <a:lnTo>
                      <a:pt x="10131" y="10388"/>
                    </a:lnTo>
                    <a:cubicBezTo>
                      <a:pt x="10272" y="10388"/>
                      <a:pt x="10386" y="10273"/>
                      <a:pt x="10386" y="10131"/>
                    </a:cubicBezTo>
                    <a:lnTo>
                      <a:pt x="10386" y="256"/>
                    </a:lnTo>
                    <a:cubicBezTo>
                      <a:pt x="10386" y="114"/>
                      <a:pt x="10272" y="0"/>
                      <a:pt x="10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9"/>
              <p:cNvSpPr/>
              <p:nvPr/>
            </p:nvSpPr>
            <p:spPr>
              <a:xfrm>
                <a:off x="7733743" y="703790"/>
                <a:ext cx="116865" cy="104794"/>
              </a:xfrm>
              <a:custGeom>
                <a:rect b="b" l="l" r="r" t="t"/>
                <a:pathLst>
                  <a:path extrusionOk="0" h="5478" w="6109">
                    <a:moveTo>
                      <a:pt x="5597" y="511"/>
                    </a:moveTo>
                    <a:lnTo>
                      <a:pt x="5597" y="4966"/>
                    </a:lnTo>
                    <a:lnTo>
                      <a:pt x="512" y="4966"/>
                    </a:lnTo>
                    <a:lnTo>
                      <a:pt x="512" y="511"/>
                    </a:lnTo>
                    <a:close/>
                    <a:moveTo>
                      <a:pt x="257" y="0"/>
                    </a:moveTo>
                    <a:cubicBezTo>
                      <a:pt x="115" y="0"/>
                      <a:pt x="0" y="114"/>
                      <a:pt x="0" y="256"/>
                    </a:cubicBezTo>
                    <a:lnTo>
                      <a:pt x="0" y="5222"/>
                    </a:lnTo>
                    <a:cubicBezTo>
                      <a:pt x="0" y="5363"/>
                      <a:pt x="115" y="5478"/>
                      <a:pt x="257" y="5478"/>
                    </a:cubicBezTo>
                    <a:lnTo>
                      <a:pt x="5853" y="5478"/>
                    </a:lnTo>
                    <a:cubicBezTo>
                      <a:pt x="5993" y="5478"/>
                      <a:pt x="6108" y="5363"/>
                      <a:pt x="6108" y="5222"/>
                    </a:cubicBezTo>
                    <a:lnTo>
                      <a:pt x="6108" y="256"/>
                    </a:lnTo>
                    <a:cubicBezTo>
                      <a:pt x="6108" y="114"/>
                      <a:pt x="5993" y="0"/>
                      <a:pt x="58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9"/>
              <p:cNvSpPr/>
              <p:nvPr/>
            </p:nvSpPr>
            <p:spPr>
              <a:xfrm>
                <a:off x="7739693" y="709299"/>
                <a:ext cx="102977" cy="15954"/>
              </a:xfrm>
              <a:custGeom>
                <a:rect b="b" l="l" r="r" t="t"/>
                <a:pathLst>
                  <a:path extrusionOk="0" h="834" w="5383">
                    <a:moveTo>
                      <a:pt x="1" y="0"/>
                    </a:moveTo>
                    <a:lnTo>
                      <a:pt x="1" y="834"/>
                    </a:lnTo>
                    <a:lnTo>
                      <a:pt x="5383" y="834"/>
                    </a:lnTo>
                    <a:lnTo>
                      <a:pt x="5330" y="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9"/>
            <p:cNvSpPr/>
            <p:nvPr/>
          </p:nvSpPr>
          <p:spPr>
            <a:xfrm>
              <a:off x="8438217" y="904875"/>
              <a:ext cx="219900" cy="31527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9"/>
            <p:cNvSpPr/>
            <p:nvPr/>
          </p:nvSpPr>
          <p:spPr>
            <a:xfrm>
              <a:off x="8438215" y="904875"/>
              <a:ext cx="219900" cy="651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9"/>
          <p:cNvSpPr txBox="1"/>
          <p:nvPr>
            <p:ph idx="1" type="subTitle"/>
          </p:nvPr>
        </p:nvSpPr>
        <p:spPr>
          <a:xfrm rot="176">
            <a:off x="1647722" y="3159000"/>
            <a:ext cx="5848500" cy="630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9" name="Google Shape;389;p9"/>
          <p:cNvSpPr txBox="1"/>
          <p:nvPr>
            <p:ph type="title"/>
          </p:nvPr>
        </p:nvSpPr>
        <p:spPr>
          <a:xfrm>
            <a:off x="1295400" y="1353750"/>
            <a:ext cx="6553200" cy="1805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10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390" name="Google Shape;390;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391" name="Shape 391"/>
        <p:cNvGrpSpPr/>
        <p:nvPr/>
      </p:nvGrpSpPr>
      <p:grpSpPr>
        <a:xfrm>
          <a:off x="0" y="0"/>
          <a:ext cx="0" cy="0"/>
          <a:chOff x="0" y="0"/>
          <a:chExt cx="0" cy="0"/>
        </a:xfrm>
      </p:grpSpPr>
      <p:sp>
        <p:nvSpPr>
          <p:cNvPr id="392" name="Google Shape;392;p10"/>
          <p:cNvSpPr txBox="1"/>
          <p:nvPr>
            <p:ph type="title"/>
          </p:nvPr>
        </p:nvSpPr>
        <p:spPr>
          <a:xfrm>
            <a:off x="4945650" y="2871150"/>
            <a:ext cx="3489900" cy="15948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3100"/>
              <a:buNone/>
              <a:defRPr sz="30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393" name="Google Shape;393;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797775"/>
            <a:ext cx="7704000" cy="564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3100"/>
              <a:buFont typeface="Source Code Pro"/>
              <a:buNone/>
              <a:defRPr b="1" sz="3100">
                <a:solidFill>
                  <a:schemeClr val="dk1"/>
                </a:solidFill>
                <a:latin typeface="Source Code Pro"/>
                <a:ea typeface="Source Code Pro"/>
                <a:cs typeface="Source Code Pro"/>
                <a:sym typeface="Source Code Pro"/>
              </a:defRPr>
            </a:lvl1pPr>
            <a:lvl2pPr lvl="1" rtl="0" algn="ctr">
              <a:spcBef>
                <a:spcPts val="0"/>
              </a:spcBef>
              <a:spcAft>
                <a:spcPts val="0"/>
              </a:spcAft>
              <a:buClr>
                <a:schemeClr val="dk1"/>
              </a:buClr>
              <a:buSzPts val="3100"/>
              <a:buFont typeface="Source Code Pro"/>
              <a:buNone/>
              <a:defRPr b="1" sz="3100">
                <a:solidFill>
                  <a:schemeClr val="dk1"/>
                </a:solidFill>
                <a:latin typeface="Source Code Pro"/>
                <a:ea typeface="Source Code Pro"/>
                <a:cs typeface="Source Code Pro"/>
                <a:sym typeface="Source Code Pro"/>
              </a:defRPr>
            </a:lvl2pPr>
            <a:lvl3pPr lvl="2" rtl="0" algn="ctr">
              <a:spcBef>
                <a:spcPts val="0"/>
              </a:spcBef>
              <a:spcAft>
                <a:spcPts val="0"/>
              </a:spcAft>
              <a:buClr>
                <a:schemeClr val="dk1"/>
              </a:buClr>
              <a:buSzPts val="3100"/>
              <a:buFont typeface="Source Code Pro"/>
              <a:buNone/>
              <a:defRPr b="1" sz="3100">
                <a:solidFill>
                  <a:schemeClr val="dk1"/>
                </a:solidFill>
                <a:latin typeface="Source Code Pro"/>
                <a:ea typeface="Source Code Pro"/>
                <a:cs typeface="Source Code Pro"/>
                <a:sym typeface="Source Code Pro"/>
              </a:defRPr>
            </a:lvl3pPr>
            <a:lvl4pPr lvl="3" rtl="0" algn="ctr">
              <a:spcBef>
                <a:spcPts val="0"/>
              </a:spcBef>
              <a:spcAft>
                <a:spcPts val="0"/>
              </a:spcAft>
              <a:buClr>
                <a:schemeClr val="dk1"/>
              </a:buClr>
              <a:buSzPts val="3100"/>
              <a:buFont typeface="Source Code Pro"/>
              <a:buNone/>
              <a:defRPr b="1" sz="3100">
                <a:solidFill>
                  <a:schemeClr val="dk1"/>
                </a:solidFill>
                <a:latin typeface="Source Code Pro"/>
                <a:ea typeface="Source Code Pro"/>
                <a:cs typeface="Source Code Pro"/>
                <a:sym typeface="Source Code Pro"/>
              </a:defRPr>
            </a:lvl4pPr>
            <a:lvl5pPr lvl="4" rtl="0" algn="ctr">
              <a:spcBef>
                <a:spcPts val="0"/>
              </a:spcBef>
              <a:spcAft>
                <a:spcPts val="0"/>
              </a:spcAft>
              <a:buClr>
                <a:schemeClr val="dk1"/>
              </a:buClr>
              <a:buSzPts val="3100"/>
              <a:buFont typeface="Source Code Pro"/>
              <a:buNone/>
              <a:defRPr b="1" sz="3100">
                <a:solidFill>
                  <a:schemeClr val="dk1"/>
                </a:solidFill>
                <a:latin typeface="Source Code Pro"/>
                <a:ea typeface="Source Code Pro"/>
                <a:cs typeface="Source Code Pro"/>
                <a:sym typeface="Source Code Pro"/>
              </a:defRPr>
            </a:lvl5pPr>
            <a:lvl6pPr lvl="5" rtl="0" algn="ctr">
              <a:spcBef>
                <a:spcPts val="0"/>
              </a:spcBef>
              <a:spcAft>
                <a:spcPts val="0"/>
              </a:spcAft>
              <a:buClr>
                <a:schemeClr val="dk1"/>
              </a:buClr>
              <a:buSzPts val="3100"/>
              <a:buFont typeface="Source Code Pro"/>
              <a:buNone/>
              <a:defRPr b="1" sz="3100">
                <a:solidFill>
                  <a:schemeClr val="dk1"/>
                </a:solidFill>
                <a:latin typeface="Source Code Pro"/>
                <a:ea typeface="Source Code Pro"/>
                <a:cs typeface="Source Code Pro"/>
                <a:sym typeface="Source Code Pro"/>
              </a:defRPr>
            </a:lvl6pPr>
            <a:lvl7pPr lvl="6" rtl="0" algn="ctr">
              <a:spcBef>
                <a:spcPts val="0"/>
              </a:spcBef>
              <a:spcAft>
                <a:spcPts val="0"/>
              </a:spcAft>
              <a:buClr>
                <a:schemeClr val="dk1"/>
              </a:buClr>
              <a:buSzPts val="3100"/>
              <a:buFont typeface="Source Code Pro"/>
              <a:buNone/>
              <a:defRPr b="1" sz="3100">
                <a:solidFill>
                  <a:schemeClr val="dk1"/>
                </a:solidFill>
                <a:latin typeface="Source Code Pro"/>
                <a:ea typeface="Source Code Pro"/>
                <a:cs typeface="Source Code Pro"/>
                <a:sym typeface="Source Code Pro"/>
              </a:defRPr>
            </a:lvl7pPr>
            <a:lvl8pPr lvl="7" rtl="0" algn="ctr">
              <a:spcBef>
                <a:spcPts val="0"/>
              </a:spcBef>
              <a:spcAft>
                <a:spcPts val="0"/>
              </a:spcAft>
              <a:buClr>
                <a:schemeClr val="dk1"/>
              </a:buClr>
              <a:buSzPts val="3100"/>
              <a:buFont typeface="Source Code Pro"/>
              <a:buNone/>
              <a:defRPr b="1" sz="3100">
                <a:solidFill>
                  <a:schemeClr val="dk1"/>
                </a:solidFill>
                <a:latin typeface="Source Code Pro"/>
                <a:ea typeface="Source Code Pro"/>
                <a:cs typeface="Source Code Pro"/>
                <a:sym typeface="Source Code Pro"/>
              </a:defRPr>
            </a:lvl8pPr>
            <a:lvl9pPr lvl="8" rtl="0" algn="ctr">
              <a:spcBef>
                <a:spcPts val="0"/>
              </a:spcBef>
              <a:spcAft>
                <a:spcPts val="0"/>
              </a:spcAft>
              <a:buClr>
                <a:schemeClr val="dk1"/>
              </a:buClr>
              <a:buSzPts val="3100"/>
              <a:buFont typeface="Source Code Pro"/>
              <a:buNone/>
              <a:defRPr b="1" sz="3100">
                <a:solidFill>
                  <a:schemeClr val="dk1"/>
                </a:solidFill>
                <a:latin typeface="Source Code Pro"/>
                <a:ea typeface="Source Code Pro"/>
                <a:cs typeface="Source Code Pro"/>
                <a:sym typeface="Source Code Pro"/>
              </a:defRPr>
            </a:lvl9pPr>
          </a:lstStyle>
          <a:p/>
        </p:txBody>
      </p:sp>
      <p:sp>
        <p:nvSpPr>
          <p:cNvPr id="7" name="Google Shape;7;p1"/>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1pPr>
            <a:lvl2pPr indent="-317500" lvl="1" marL="914400">
              <a:lnSpc>
                <a:spcPct val="100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2pPr>
            <a:lvl3pPr indent="-317500" lvl="2" marL="1371600">
              <a:lnSpc>
                <a:spcPct val="100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3pPr>
            <a:lvl4pPr indent="-317500" lvl="3" marL="1828800">
              <a:lnSpc>
                <a:spcPct val="100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4pPr>
            <a:lvl5pPr indent="-317500" lvl="4" marL="2286000">
              <a:lnSpc>
                <a:spcPct val="100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5pPr>
            <a:lvl6pPr indent="-317500" lvl="5" marL="2743200">
              <a:lnSpc>
                <a:spcPct val="100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6pPr>
            <a:lvl7pPr indent="-317500" lvl="6" marL="3200400">
              <a:lnSpc>
                <a:spcPct val="100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7pPr>
            <a:lvl8pPr indent="-317500" lvl="7" marL="3657600">
              <a:lnSpc>
                <a:spcPct val="100000"/>
              </a:lnSpc>
              <a:spcBef>
                <a:spcPts val="160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8pPr>
            <a:lvl9pPr indent="-317500" lvl="8" marL="4114800">
              <a:lnSpc>
                <a:spcPct val="100000"/>
              </a:lnSpc>
              <a:spcBef>
                <a:spcPts val="1600"/>
              </a:spcBef>
              <a:spcAft>
                <a:spcPts val="1600"/>
              </a:spcAft>
              <a:buClr>
                <a:schemeClr val="dk1"/>
              </a:buClr>
              <a:buSzPts val="1400"/>
              <a:buFont typeface="Roboto Mono"/>
              <a:buChar char="■"/>
              <a:defRPr>
                <a:solidFill>
                  <a:schemeClr val="dk1"/>
                </a:solidFill>
                <a:latin typeface="Roboto Mono"/>
                <a:ea typeface="Roboto Mono"/>
                <a:cs typeface="Roboto Mono"/>
                <a:sym typeface="Roboto Mono"/>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Roboto Mono"/>
                <a:ea typeface="Roboto Mono"/>
                <a:cs typeface="Roboto Mono"/>
                <a:sym typeface="Roboto Mono"/>
              </a:defRPr>
            </a:lvl1pPr>
            <a:lvl2pPr lvl="1" algn="r">
              <a:buNone/>
              <a:defRPr sz="1300">
                <a:solidFill>
                  <a:schemeClr val="dk1"/>
                </a:solidFill>
                <a:latin typeface="Roboto Mono"/>
                <a:ea typeface="Roboto Mono"/>
                <a:cs typeface="Roboto Mono"/>
                <a:sym typeface="Roboto Mono"/>
              </a:defRPr>
            </a:lvl2pPr>
            <a:lvl3pPr lvl="2" algn="r">
              <a:buNone/>
              <a:defRPr sz="1300">
                <a:solidFill>
                  <a:schemeClr val="dk1"/>
                </a:solidFill>
                <a:latin typeface="Roboto Mono"/>
                <a:ea typeface="Roboto Mono"/>
                <a:cs typeface="Roboto Mono"/>
                <a:sym typeface="Roboto Mono"/>
              </a:defRPr>
            </a:lvl3pPr>
            <a:lvl4pPr lvl="3" algn="r">
              <a:buNone/>
              <a:defRPr sz="1300">
                <a:solidFill>
                  <a:schemeClr val="dk1"/>
                </a:solidFill>
                <a:latin typeface="Roboto Mono"/>
                <a:ea typeface="Roboto Mono"/>
                <a:cs typeface="Roboto Mono"/>
                <a:sym typeface="Roboto Mono"/>
              </a:defRPr>
            </a:lvl4pPr>
            <a:lvl5pPr lvl="4" algn="r">
              <a:buNone/>
              <a:defRPr sz="1300">
                <a:solidFill>
                  <a:schemeClr val="dk1"/>
                </a:solidFill>
                <a:latin typeface="Roboto Mono"/>
                <a:ea typeface="Roboto Mono"/>
                <a:cs typeface="Roboto Mono"/>
                <a:sym typeface="Roboto Mono"/>
              </a:defRPr>
            </a:lvl5pPr>
            <a:lvl6pPr lvl="5" algn="r">
              <a:buNone/>
              <a:defRPr sz="1300">
                <a:solidFill>
                  <a:schemeClr val="dk1"/>
                </a:solidFill>
                <a:latin typeface="Roboto Mono"/>
                <a:ea typeface="Roboto Mono"/>
                <a:cs typeface="Roboto Mono"/>
                <a:sym typeface="Roboto Mono"/>
              </a:defRPr>
            </a:lvl6pPr>
            <a:lvl7pPr lvl="6" algn="r">
              <a:buNone/>
              <a:defRPr sz="1300">
                <a:solidFill>
                  <a:schemeClr val="dk1"/>
                </a:solidFill>
                <a:latin typeface="Roboto Mono"/>
                <a:ea typeface="Roboto Mono"/>
                <a:cs typeface="Roboto Mono"/>
                <a:sym typeface="Roboto Mono"/>
              </a:defRPr>
            </a:lvl7pPr>
            <a:lvl8pPr lvl="7" algn="r">
              <a:buNone/>
              <a:defRPr sz="1300">
                <a:solidFill>
                  <a:schemeClr val="dk1"/>
                </a:solidFill>
                <a:latin typeface="Roboto Mono"/>
                <a:ea typeface="Roboto Mono"/>
                <a:cs typeface="Roboto Mono"/>
                <a:sym typeface="Roboto Mono"/>
              </a:defRPr>
            </a:lvl8pPr>
            <a:lvl9pPr lvl="8" algn="r">
              <a:buNone/>
              <a:defRPr sz="1300">
                <a:solidFill>
                  <a:schemeClr val="dk1"/>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mc:AlternateContent>
    <mc:Choice Requires="p14">
      <p:transition spd="slow" p14:dur="1000">
        <p:push/>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4.gif"/><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0.jp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37"/>
          <p:cNvSpPr txBox="1"/>
          <p:nvPr>
            <p:ph type="title"/>
          </p:nvPr>
        </p:nvSpPr>
        <p:spPr>
          <a:xfrm>
            <a:off x="720000" y="797775"/>
            <a:ext cx="7704000" cy="56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Sécurité mobile</a:t>
            </a:r>
            <a:endParaRPr/>
          </a:p>
        </p:txBody>
      </p:sp>
      <p:grpSp>
        <p:nvGrpSpPr>
          <p:cNvPr id="1734" name="Google Shape;1734;p37"/>
          <p:cNvGrpSpPr/>
          <p:nvPr/>
        </p:nvGrpSpPr>
        <p:grpSpPr>
          <a:xfrm>
            <a:off x="7158824" y="995623"/>
            <a:ext cx="1042108" cy="564966"/>
            <a:chOff x="7254074" y="1112748"/>
            <a:chExt cx="1042108" cy="564966"/>
          </a:xfrm>
        </p:grpSpPr>
        <p:sp>
          <p:nvSpPr>
            <p:cNvPr id="1735" name="Google Shape;1735;p37"/>
            <p:cNvSpPr/>
            <p:nvPr/>
          </p:nvSpPr>
          <p:spPr>
            <a:xfrm flipH="1" rot="-5400000">
              <a:off x="7840287" y="1525449"/>
              <a:ext cx="143327" cy="143327"/>
            </a:xfrm>
            <a:custGeom>
              <a:rect b="b" l="l" r="r" t="t"/>
              <a:pathLst>
                <a:path extrusionOk="0" h="3175" w="3175">
                  <a:moveTo>
                    <a:pt x="1587" y="1"/>
                  </a:moveTo>
                  <a:cubicBezTo>
                    <a:pt x="710" y="1"/>
                    <a:pt x="0" y="711"/>
                    <a:pt x="0" y="1587"/>
                  </a:cubicBezTo>
                  <a:cubicBezTo>
                    <a:pt x="0" y="2464"/>
                    <a:pt x="710" y="3175"/>
                    <a:pt x="1587" y="3175"/>
                  </a:cubicBezTo>
                  <a:cubicBezTo>
                    <a:pt x="2464" y="3175"/>
                    <a:pt x="3174" y="2464"/>
                    <a:pt x="3174" y="1587"/>
                  </a:cubicBezTo>
                  <a:cubicBezTo>
                    <a:pt x="3174" y="711"/>
                    <a:pt x="2464" y="1"/>
                    <a:pt x="15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7"/>
            <p:cNvSpPr/>
            <p:nvPr/>
          </p:nvSpPr>
          <p:spPr>
            <a:xfrm flipH="1" rot="-5400000">
              <a:off x="7831326" y="1112725"/>
              <a:ext cx="161249" cy="161294"/>
            </a:xfrm>
            <a:custGeom>
              <a:rect b="b" l="l" r="r" t="t"/>
              <a:pathLst>
                <a:path extrusionOk="0" h="3573" w="3572">
                  <a:moveTo>
                    <a:pt x="1785" y="398"/>
                  </a:moveTo>
                  <a:cubicBezTo>
                    <a:pt x="2551" y="398"/>
                    <a:pt x="3174" y="1022"/>
                    <a:pt x="3174" y="1786"/>
                  </a:cubicBezTo>
                  <a:cubicBezTo>
                    <a:pt x="3174" y="2552"/>
                    <a:pt x="2551" y="3174"/>
                    <a:pt x="1785" y="3174"/>
                  </a:cubicBezTo>
                  <a:cubicBezTo>
                    <a:pt x="1021" y="3174"/>
                    <a:pt x="397" y="2552"/>
                    <a:pt x="397" y="1786"/>
                  </a:cubicBezTo>
                  <a:cubicBezTo>
                    <a:pt x="397" y="1022"/>
                    <a:pt x="1021" y="398"/>
                    <a:pt x="1785" y="398"/>
                  </a:cubicBezTo>
                  <a:close/>
                  <a:moveTo>
                    <a:pt x="1785" y="0"/>
                  </a:moveTo>
                  <a:cubicBezTo>
                    <a:pt x="801" y="0"/>
                    <a:pt x="0" y="802"/>
                    <a:pt x="0" y="1786"/>
                  </a:cubicBezTo>
                  <a:cubicBezTo>
                    <a:pt x="0" y="2772"/>
                    <a:pt x="801" y="3572"/>
                    <a:pt x="1785" y="3572"/>
                  </a:cubicBezTo>
                  <a:cubicBezTo>
                    <a:pt x="2771" y="3572"/>
                    <a:pt x="3571" y="2772"/>
                    <a:pt x="3571" y="1786"/>
                  </a:cubicBezTo>
                  <a:cubicBezTo>
                    <a:pt x="3571" y="802"/>
                    <a:pt x="2771" y="0"/>
                    <a:pt x="1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7"/>
            <p:cNvSpPr/>
            <p:nvPr/>
          </p:nvSpPr>
          <p:spPr>
            <a:xfrm flipH="1" rot="-5400000">
              <a:off x="8143826" y="1121686"/>
              <a:ext cx="143327" cy="143327"/>
            </a:xfrm>
            <a:custGeom>
              <a:rect b="b" l="l" r="r" t="t"/>
              <a:pathLst>
                <a:path extrusionOk="0" h="3175" w="3175">
                  <a:moveTo>
                    <a:pt x="1587" y="1"/>
                  </a:moveTo>
                  <a:cubicBezTo>
                    <a:pt x="711" y="1"/>
                    <a:pt x="1" y="711"/>
                    <a:pt x="1" y="1588"/>
                  </a:cubicBezTo>
                  <a:cubicBezTo>
                    <a:pt x="1" y="2464"/>
                    <a:pt x="711" y="3175"/>
                    <a:pt x="1587" y="3175"/>
                  </a:cubicBezTo>
                  <a:cubicBezTo>
                    <a:pt x="2464" y="3175"/>
                    <a:pt x="3175" y="2464"/>
                    <a:pt x="3175" y="1588"/>
                  </a:cubicBezTo>
                  <a:cubicBezTo>
                    <a:pt x="3175" y="711"/>
                    <a:pt x="2464" y="1"/>
                    <a:pt x="15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7"/>
            <p:cNvSpPr/>
            <p:nvPr/>
          </p:nvSpPr>
          <p:spPr>
            <a:xfrm flipH="1" rot="-5400000">
              <a:off x="8134888" y="1516420"/>
              <a:ext cx="161249" cy="161339"/>
            </a:xfrm>
            <a:custGeom>
              <a:rect b="b" l="l" r="r" t="t"/>
              <a:pathLst>
                <a:path extrusionOk="0" h="3574" w="3572">
                  <a:moveTo>
                    <a:pt x="1787" y="399"/>
                  </a:moveTo>
                  <a:cubicBezTo>
                    <a:pt x="2551" y="399"/>
                    <a:pt x="3174" y="1021"/>
                    <a:pt x="3174" y="1787"/>
                  </a:cubicBezTo>
                  <a:cubicBezTo>
                    <a:pt x="3174" y="2553"/>
                    <a:pt x="2551" y="3175"/>
                    <a:pt x="1787" y="3175"/>
                  </a:cubicBezTo>
                  <a:cubicBezTo>
                    <a:pt x="1021" y="3175"/>
                    <a:pt x="398" y="2553"/>
                    <a:pt x="398" y="1787"/>
                  </a:cubicBezTo>
                  <a:cubicBezTo>
                    <a:pt x="398" y="1021"/>
                    <a:pt x="1021" y="399"/>
                    <a:pt x="1787" y="399"/>
                  </a:cubicBezTo>
                  <a:close/>
                  <a:moveTo>
                    <a:pt x="1787" y="1"/>
                  </a:moveTo>
                  <a:cubicBezTo>
                    <a:pt x="801" y="1"/>
                    <a:pt x="0" y="802"/>
                    <a:pt x="0" y="1787"/>
                  </a:cubicBezTo>
                  <a:cubicBezTo>
                    <a:pt x="0" y="2771"/>
                    <a:pt x="801" y="3573"/>
                    <a:pt x="1787" y="3573"/>
                  </a:cubicBezTo>
                  <a:cubicBezTo>
                    <a:pt x="2771" y="3573"/>
                    <a:pt x="3572" y="2771"/>
                    <a:pt x="3572" y="1787"/>
                  </a:cubicBezTo>
                  <a:cubicBezTo>
                    <a:pt x="3572" y="802"/>
                    <a:pt x="2771" y="1"/>
                    <a:pt x="1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7"/>
            <p:cNvSpPr/>
            <p:nvPr/>
          </p:nvSpPr>
          <p:spPr>
            <a:xfrm flipH="1" rot="-5400000">
              <a:off x="7254074" y="1525449"/>
              <a:ext cx="143327" cy="143327"/>
            </a:xfrm>
            <a:custGeom>
              <a:rect b="b" l="l" r="r" t="t"/>
              <a:pathLst>
                <a:path extrusionOk="0" h="3175" w="3175">
                  <a:moveTo>
                    <a:pt x="1587" y="1"/>
                  </a:moveTo>
                  <a:cubicBezTo>
                    <a:pt x="710" y="1"/>
                    <a:pt x="0" y="711"/>
                    <a:pt x="0" y="1587"/>
                  </a:cubicBezTo>
                  <a:cubicBezTo>
                    <a:pt x="0" y="2464"/>
                    <a:pt x="710" y="3175"/>
                    <a:pt x="1587" y="3175"/>
                  </a:cubicBezTo>
                  <a:cubicBezTo>
                    <a:pt x="2464" y="3175"/>
                    <a:pt x="3174" y="2464"/>
                    <a:pt x="3174" y="1587"/>
                  </a:cubicBezTo>
                  <a:cubicBezTo>
                    <a:pt x="3174" y="711"/>
                    <a:pt x="2464" y="1"/>
                    <a:pt x="15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7"/>
            <p:cNvSpPr/>
            <p:nvPr/>
          </p:nvSpPr>
          <p:spPr>
            <a:xfrm flipH="1" rot="-5400000">
              <a:off x="7557614" y="1121686"/>
              <a:ext cx="143327" cy="143327"/>
            </a:xfrm>
            <a:custGeom>
              <a:rect b="b" l="l" r="r" t="t"/>
              <a:pathLst>
                <a:path extrusionOk="0" h="3175" w="3175">
                  <a:moveTo>
                    <a:pt x="1587" y="1"/>
                  </a:moveTo>
                  <a:cubicBezTo>
                    <a:pt x="711" y="1"/>
                    <a:pt x="1" y="711"/>
                    <a:pt x="1" y="1588"/>
                  </a:cubicBezTo>
                  <a:cubicBezTo>
                    <a:pt x="1" y="2464"/>
                    <a:pt x="711" y="3175"/>
                    <a:pt x="1587" y="3175"/>
                  </a:cubicBezTo>
                  <a:cubicBezTo>
                    <a:pt x="2464" y="3175"/>
                    <a:pt x="3175" y="2464"/>
                    <a:pt x="3175" y="1588"/>
                  </a:cubicBezTo>
                  <a:cubicBezTo>
                    <a:pt x="3175" y="711"/>
                    <a:pt x="2464" y="1"/>
                    <a:pt x="15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7"/>
            <p:cNvSpPr/>
            <p:nvPr/>
          </p:nvSpPr>
          <p:spPr>
            <a:xfrm flipH="1" rot="-5400000">
              <a:off x="7548676" y="1516420"/>
              <a:ext cx="161249" cy="161339"/>
            </a:xfrm>
            <a:custGeom>
              <a:rect b="b" l="l" r="r" t="t"/>
              <a:pathLst>
                <a:path extrusionOk="0" h="3574" w="3572">
                  <a:moveTo>
                    <a:pt x="1787" y="399"/>
                  </a:moveTo>
                  <a:cubicBezTo>
                    <a:pt x="2551" y="399"/>
                    <a:pt x="3174" y="1021"/>
                    <a:pt x="3174" y="1787"/>
                  </a:cubicBezTo>
                  <a:cubicBezTo>
                    <a:pt x="3174" y="2553"/>
                    <a:pt x="2551" y="3175"/>
                    <a:pt x="1787" y="3175"/>
                  </a:cubicBezTo>
                  <a:cubicBezTo>
                    <a:pt x="1021" y="3175"/>
                    <a:pt x="398" y="2553"/>
                    <a:pt x="398" y="1787"/>
                  </a:cubicBezTo>
                  <a:cubicBezTo>
                    <a:pt x="398" y="1021"/>
                    <a:pt x="1021" y="399"/>
                    <a:pt x="1787" y="399"/>
                  </a:cubicBezTo>
                  <a:close/>
                  <a:moveTo>
                    <a:pt x="1787" y="1"/>
                  </a:moveTo>
                  <a:cubicBezTo>
                    <a:pt x="801" y="1"/>
                    <a:pt x="0" y="802"/>
                    <a:pt x="0" y="1787"/>
                  </a:cubicBezTo>
                  <a:cubicBezTo>
                    <a:pt x="0" y="2771"/>
                    <a:pt x="801" y="3573"/>
                    <a:pt x="1787" y="3573"/>
                  </a:cubicBezTo>
                  <a:cubicBezTo>
                    <a:pt x="2771" y="3573"/>
                    <a:pt x="3572" y="2771"/>
                    <a:pt x="3572" y="1787"/>
                  </a:cubicBezTo>
                  <a:cubicBezTo>
                    <a:pt x="3572" y="802"/>
                    <a:pt x="2771" y="1"/>
                    <a:pt x="1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2" name="Google Shape;1742;p37"/>
          <p:cNvSpPr/>
          <p:nvPr/>
        </p:nvSpPr>
        <p:spPr>
          <a:xfrm rot="516939">
            <a:off x="8518949" y="1121837"/>
            <a:ext cx="312554" cy="312554"/>
          </a:xfrm>
          <a:custGeom>
            <a:rect b="b" l="l" r="r" t="t"/>
            <a:pathLst>
              <a:path extrusionOk="0" h="18823" w="18823">
                <a:moveTo>
                  <a:pt x="6934" y="1"/>
                </a:moveTo>
                <a:lnTo>
                  <a:pt x="6934" y="6933"/>
                </a:lnTo>
                <a:lnTo>
                  <a:pt x="1" y="6933"/>
                </a:lnTo>
                <a:lnTo>
                  <a:pt x="1" y="11890"/>
                </a:lnTo>
                <a:lnTo>
                  <a:pt x="6934" y="11890"/>
                </a:lnTo>
                <a:lnTo>
                  <a:pt x="6934" y="18823"/>
                </a:lnTo>
                <a:lnTo>
                  <a:pt x="11890" y="18823"/>
                </a:lnTo>
                <a:lnTo>
                  <a:pt x="11890" y="11890"/>
                </a:lnTo>
                <a:lnTo>
                  <a:pt x="18823" y="11890"/>
                </a:lnTo>
                <a:lnTo>
                  <a:pt x="18823" y="6933"/>
                </a:lnTo>
                <a:lnTo>
                  <a:pt x="11890" y="6933"/>
                </a:lnTo>
                <a:lnTo>
                  <a:pt x="11890"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7"/>
          <p:cNvSpPr/>
          <p:nvPr/>
        </p:nvSpPr>
        <p:spPr>
          <a:xfrm rot="-899833">
            <a:off x="378320" y="3057728"/>
            <a:ext cx="196711" cy="196711"/>
          </a:xfrm>
          <a:custGeom>
            <a:rect b="b" l="l" r="r" t="t"/>
            <a:pathLst>
              <a:path extrusionOk="0" h="13111" w="13111">
                <a:moveTo>
                  <a:pt x="1" y="1"/>
                </a:moveTo>
                <a:lnTo>
                  <a:pt x="1" y="13111"/>
                </a:lnTo>
                <a:lnTo>
                  <a:pt x="13111" y="13111"/>
                </a:lnTo>
                <a:lnTo>
                  <a:pt x="13111" y="1"/>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7"/>
          <p:cNvSpPr/>
          <p:nvPr/>
        </p:nvSpPr>
        <p:spPr>
          <a:xfrm rot="991083">
            <a:off x="8220465" y="4675294"/>
            <a:ext cx="160822" cy="160822"/>
          </a:xfrm>
          <a:custGeom>
            <a:rect b="b" l="l" r="r" t="t"/>
            <a:pathLst>
              <a:path extrusionOk="0" h="13111" w="13111">
                <a:moveTo>
                  <a:pt x="1" y="1"/>
                </a:moveTo>
                <a:lnTo>
                  <a:pt x="1" y="13111"/>
                </a:lnTo>
                <a:lnTo>
                  <a:pt x="13111" y="13111"/>
                </a:lnTo>
                <a:lnTo>
                  <a:pt x="13111"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5" name="Google Shape;1745;p37"/>
          <p:cNvGrpSpPr/>
          <p:nvPr/>
        </p:nvGrpSpPr>
        <p:grpSpPr>
          <a:xfrm>
            <a:off x="238041" y="797166"/>
            <a:ext cx="671833" cy="565501"/>
            <a:chOff x="1743325" y="1842325"/>
            <a:chExt cx="908250" cy="764500"/>
          </a:xfrm>
        </p:grpSpPr>
        <p:sp>
          <p:nvSpPr>
            <p:cNvPr id="1746" name="Google Shape;1746;p37"/>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7"/>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7"/>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7"/>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0" name="Google Shape;1750;p37"/>
          <p:cNvSpPr/>
          <p:nvPr/>
        </p:nvSpPr>
        <p:spPr>
          <a:xfrm>
            <a:off x="563727" y="1248063"/>
            <a:ext cx="312549" cy="312549"/>
          </a:xfrm>
          <a:custGeom>
            <a:rect b="b" l="l" r="r" t="t"/>
            <a:pathLst>
              <a:path extrusionOk="0" h="16815" w="16815">
                <a:moveTo>
                  <a:pt x="3504" y="0"/>
                </a:moveTo>
                <a:lnTo>
                  <a:pt x="0" y="3506"/>
                </a:lnTo>
                <a:lnTo>
                  <a:pt x="4903" y="8407"/>
                </a:lnTo>
                <a:lnTo>
                  <a:pt x="0" y="13309"/>
                </a:lnTo>
                <a:lnTo>
                  <a:pt x="3504" y="16814"/>
                </a:lnTo>
                <a:lnTo>
                  <a:pt x="8407" y="11912"/>
                </a:lnTo>
                <a:lnTo>
                  <a:pt x="13309" y="16814"/>
                </a:lnTo>
                <a:lnTo>
                  <a:pt x="16814" y="13309"/>
                </a:lnTo>
                <a:lnTo>
                  <a:pt x="11911" y="8407"/>
                </a:lnTo>
                <a:lnTo>
                  <a:pt x="16814" y="3506"/>
                </a:lnTo>
                <a:lnTo>
                  <a:pt x="13309" y="0"/>
                </a:lnTo>
                <a:lnTo>
                  <a:pt x="8407" y="4903"/>
                </a:lnTo>
                <a:lnTo>
                  <a:pt x="3504" y="0"/>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7"/>
          <p:cNvSpPr txBox="1"/>
          <p:nvPr/>
        </p:nvSpPr>
        <p:spPr>
          <a:xfrm>
            <a:off x="693500" y="406650"/>
            <a:ext cx="228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Roboto Mono"/>
                <a:ea typeface="Roboto Mono"/>
                <a:cs typeface="Roboto Mono"/>
                <a:sym typeface="Roboto Mono"/>
              </a:rPr>
              <a:t>https://OWASP-top-ten.com</a:t>
            </a:r>
            <a:endParaRPr sz="1000">
              <a:solidFill>
                <a:schemeClr val="dk1"/>
              </a:solidFill>
              <a:latin typeface="Roboto Mono"/>
              <a:ea typeface="Roboto Mono"/>
              <a:cs typeface="Roboto Mono"/>
              <a:sym typeface="Roboto Mono"/>
            </a:endParaRPr>
          </a:p>
        </p:txBody>
      </p:sp>
      <p:sp>
        <p:nvSpPr>
          <p:cNvPr id="1752" name="Google Shape;1752;p37"/>
          <p:cNvSpPr/>
          <p:nvPr/>
        </p:nvSpPr>
        <p:spPr>
          <a:xfrm>
            <a:off x="1357458" y="1414502"/>
            <a:ext cx="1856949" cy="2997677"/>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chemeClr val="accent5"/>
          </a:solidFill>
          <a:ln cap="flat" cmpd="sng" w="9525">
            <a:solidFill>
              <a:srgbClr val="07070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pic>
        <p:nvPicPr>
          <p:cNvPr id="1753" name="Google Shape;1753;p37"/>
          <p:cNvPicPr preferRelativeResize="0"/>
          <p:nvPr/>
        </p:nvPicPr>
        <p:blipFill rotWithShape="1">
          <a:blip r:embed="rId3">
            <a:alphaModFix/>
          </a:blip>
          <a:srcRect b="0" l="0" r="0" t="0"/>
          <a:stretch/>
        </p:blipFill>
        <p:spPr>
          <a:xfrm>
            <a:off x="1434276" y="1974225"/>
            <a:ext cx="1703301" cy="1703301"/>
          </a:xfrm>
          <a:prstGeom prst="rect">
            <a:avLst/>
          </a:prstGeom>
          <a:noFill/>
          <a:ln>
            <a:noFill/>
          </a:ln>
        </p:spPr>
      </p:pic>
      <p:sp>
        <p:nvSpPr>
          <p:cNvPr id="1754" name="Google Shape;1754;p37"/>
          <p:cNvSpPr txBox="1"/>
          <p:nvPr/>
        </p:nvSpPr>
        <p:spPr>
          <a:xfrm>
            <a:off x="4299675" y="1820200"/>
            <a:ext cx="34254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Roboto Mono"/>
                <a:ea typeface="Roboto Mono"/>
                <a:cs typeface="Roboto Mono"/>
                <a:sym typeface="Roboto Mono"/>
              </a:rPr>
              <a:t>Florian PEDEPRAT</a:t>
            </a:r>
            <a:endParaRPr sz="2000">
              <a:latin typeface="Roboto Mono"/>
              <a:ea typeface="Roboto Mono"/>
              <a:cs typeface="Roboto Mono"/>
              <a:sym typeface="Roboto Mono"/>
            </a:endParaRPr>
          </a:p>
          <a:p>
            <a:pPr indent="0" lvl="0" marL="0" rtl="0" algn="l">
              <a:spcBef>
                <a:spcPts val="0"/>
              </a:spcBef>
              <a:spcAft>
                <a:spcPts val="0"/>
              </a:spcAft>
              <a:buNone/>
            </a:pPr>
            <a:r>
              <a:rPr lang="en" sz="2000">
                <a:latin typeface="Roboto Mono"/>
                <a:ea typeface="Roboto Mono"/>
                <a:cs typeface="Roboto Mono"/>
                <a:sym typeface="Roboto Mono"/>
              </a:rPr>
              <a:t>Thibaut RIBE</a:t>
            </a:r>
            <a:endParaRPr sz="2000">
              <a:latin typeface="Roboto Mono"/>
              <a:ea typeface="Roboto Mono"/>
              <a:cs typeface="Roboto Mono"/>
              <a:sym typeface="Roboto Mono"/>
            </a:endParaRPr>
          </a:p>
          <a:p>
            <a:pPr indent="0" lvl="0" marL="0" rtl="0" algn="l">
              <a:spcBef>
                <a:spcPts val="0"/>
              </a:spcBef>
              <a:spcAft>
                <a:spcPts val="0"/>
              </a:spcAft>
              <a:buNone/>
            </a:pPr>
            <a:r>
              <a:rPr lang="en" sz="2000">
                <a:latin typeface="Roboto Mono"/>
                <a:ea typeface="Roboto Mono"/>
                <a:cs typeface="Roboto Mono"/>
                <a:sym typeface="Roboto Mono"/>
              </a:rPr>
              <a:t>Florian PAUL</a:t>
            </a:r>
            <a:endParaRPr sz="2000">
              <a:latin typeface="Roboto Mono"/>
              <a:ea typeface="Roboto Mono"/>
              <a:cs typeface="Roboto Mono"/>
              <a:sym typeface="Roboto Mono"/>
            </a:endParaRPr>
          </a:p>
          <a:p>
            <a:pPr indent="0" lvl="0" marL="0" rtl="0" algn="l">
              <a:spcBef>
                <a:spcPts val="0"/>
              </a:spcBef>
              <a:spcAft>
                <a:spcPts val="0"/>
              </a:spcAft>
              <a:buNone/>
            </a:pPr>
            <a:r>
              <a:rPr lang="en" sz="2000">
                <a:latin typeface="Roboto Mono"/>
                <a:ea typeface="Roboto Mono"/>
                <a:cs typeface="Roboto Mono"/>
                <a:sym typeface="Roboto Mono"/>
              </a:rPr>
              <a:t>Océane BRAS</a:t>
            </a:r>
            <a:endParaRPr sz="2000">
              <a:latin typeface="Roboto Mono"/>
              <a:ea typeface="Roboto Mono"/>
              <a:cs typeface="Roboto Mono"/>
              <a:sym typeface="Roboto Mono"/>
            </a:endParaRPr>
          </a:p>
          <a:p>
            <a:pPr indent="0" lvl="0" marL="0" rtl="0" algn="l">
              <a:spcBef>
                <a:spcPts val="0"/>
              </a:spcBef>
              <a:spcAft>
                <a:spcPts val="0"/>
              </a:spcAft>
              <a:buNone/>
            </a:pPr>
            <a:r>
              <a:rPr lang="en" sz="2000">
                <a:latin typeface="Roboto Mono"/>
                <a:ea typeface="Roboto Mono"/>
                <a:cs typeface="Roboto Mono"/>
                <a:sym typeface="Roboto Mono"/>
              </a:rPr>
              <a:t>Clément PERUCCA</a:t>
            </a:r>
            <a:endParaRPr sz="2000">
              <a:latin typeface="Roboto Mono"/>
              <a:ea typeface="Roboto Mono"/>
              <a:cs typeface="Roboto Mono"/>
              <a:sym typeface="Roboto Mono"/>
            </a:endParaRPr>
          </a:p>
          <a:p>
            <a:pPr indent="0" lvl="0" marL="0" rtl="0" algn="l">
              <a:spcBef>
                <a:spcPts val="0"/>
              </a:spcBef>
              <a:spcAft>
                <a:spcPts val="0"/>
              </a:spcAft>
              <a:buNone/>
            </a:pPr>
            <a:r>
              <a:rPr lang="en" sz="2000">
                <a:latin typeface="Roboto Mono"/>
                <a:ea typeface="Roboto Mono"/>
                <a:cs typeface="Roboto Mono"/>
                <a:sym typeface="Roboto Mono"/>
              </a:rPr>
              <a:t>Laëtitia COLLODET</a:t>
            </a:r>
            <a:endParaRPr sz="2000">
              <a:latin typeface="Roboto Mono"/>
              <a:ea typeface="Roboto Mono"/>
              <a:cs typeface="Roboto Mono"/>
              <a:sym typeface="Roboto Mono"/>
            </a:endParaRPr>
          </a:p>
        </p:txBody>
      </p:sp>
      <p:sp>
        <p:nvSpPr>
          <p:cNvPr id="1755" name="Google Shape;1755;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56" name="Google Shape;1756;p37"/>
          <p:cNvPicPr preferRelativeResize="0"/>
          <p:nvPr/>
        </p:nvPicPr>
        <p:blipFill>
          <a:blip r:embed="rId4">
            <a:alphaModFix/>
          </a:blip>
          <a:stretch>
            <a:fillRect/>
          </a:stretch>
        </p:blipFill>
        <p:spPr>
          <a:xfrm>
            <a:off x="-1" y="4346528"/>
            <a:ext cx="1317700" cy="818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77" name="Google Shape;1877;p46"/>
          <p:cNvSpPr txBox="1"/>
          <p:nvPr/>
        </p:nvSpPr>
        <p:spPr>
          <a:xfrm>
            <a:off x="885150" y="924250"/>
            <a:ext cx="73737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Le</a:t>
            </a:r>
            <a:r>
              <a:rPr lang="en" sz="1200">
                <a:solidFill>
                  <a:schemeClr val="dk1"/>
                </a:solidFill>
                <a:latin typeface="Calibri"/>
                <a:ea typeface="Calibri"/>
                <a:cs typeface="Calibri"/>
                <a:sym typeface="Calibri"/>
              </a:rPr>
              <a:t> debug est aussi passé à false, puisqu’il est par défaut à true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Si une application est signalée comme debuggable, nous pouvons injecter notre propre code pour l'exécuter dans le contexte du processus de l'application vulnérable, grâce à la commande adb jdwp</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latin typeface="Roboto Mono"/>
              <a:ea typeface="Roboto Mono"/>
              <a:cs typeface="Roboto Mono"/>
              <a:sym typeface="Roboto Mono"/>
            </a:endParaRPr>
          </a:p>
        </p:txBody>
      </p:sp>
      <p:pic>
        <p:nvPicPr>
          <p:cNvPr id="1878" name="Google Shape;1878;p46"/>
          <p:cNvPicPr preferRelativeResize="0"/>
          <p:nvPr/>
        </p:nvPicPr>
        <p:blipFill>
          <a:blip r:embed="rId3">
            <a:alphaModFix/>
          </a:blip>
          <a:stretch>
            <a:fillRect/>
          </a:stretch>
        </p:blipFill>
        <p:spPr>
          <a:xfrm>
            <a:off x="2208650" y="1868050"/>
            <a:ext cx="4726696" cy="2735450"/>
          </a:xfrm>
          <a:prstGeom prst="rect">
            <a:avLst/>
          </a:prstGeom>
          <a:noFill/>
          <a:ln>
            <a:noFill/>
          </a:ln>
        </p:spPr>
      </p:pic>
      <p:grpSp>
        <p:nvGrpSpPr>
          <p:cNvPr id="1879" name="Google Shape;1879;p46"/>
          <p:cNvGrpSpPr/>
          <p:nvPr/>
        </p:nvGrpSpPr>
        <p:grpSpPr>
          <a:xfrm>
            <a:off x="344566" y="3822941"/>
            <a:ext cx="671833" cy="565501"/>
            <a:chOff x="1743325" y="1842325"/>
            <a:chExt cx="908250" cy="764500"/>
          </a:xfrm>
        </p:grpSpPr>
        <p:sp>
          <p:nvSpPr>
            <p:cNvPr id="1880" name="Google Shape;1880;p46"/>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6"/>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6"/>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6"/>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4" name="Google Shape;1884;p46"/>
          <p:cNvSpPr/>
          <p:nvPr/>
        </p:nvSpPr>
        <p:spPr>
          <a:xfrm rot="1224305">
            <a:off x="901174" y="4113119"/>
            <a:ext cx="240900" cy="240900"/>
          </a:xfrm>
          <a:custGeom>
            <a:rect b="b" l="l" r="r" t="t"/>
            <a:pathLst>
              <a:path extrusionOk="0" h="16815" w="16815">
                <a:moveTo>
                  <a:pt x="3504" y="0"/>
                </a:moveTo>
                <a:lnTo>
                  <a:pt x="0" y="3506"/>
                </a:lnTo>
                <a:lnTo>
                  <a:pt x="4903" y="8407"/>
                </a:lnTo>
                <a:lnTo>
                  <a:pt x="0" y="13309"/>
                </a:lnTo>
                <a:lnTo>
                  <a:pt x="3504" y="16814"/>
                </a:lnTo>
                <a:lnTo>
                  <a:pt x="8407" y="11912"/>
                </a:lnTo>
                <a:lnTo>
                  <a:pt x="13309" y="16814"/>
                </a:lnTo>
                <a:lnTo>
                  <a:pt x="16814" y="13309"/>
                </a:lnTo>
                <a:lnTo>
                  <a:pt x="11911" y="8407"/>
                </a:lnTo>
                <a:lnTo>
                  <a:pt x="16814" y="3506"/>
                </a:lnTo>
                <a:lnTo>
                  <a:pt x="13309" y="0"/>
                </a:lnTo>
                <a:lnTo>
                  <a:pt x="8407" y="4903"/>
                </a:lnTo>
                <a:lnTo>
                  <a:pt x="3504"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5" name="Google Shape;1885;p46"/>
          <p:cNvPicPr preferRelativeResize="0"/>
          <p:nvPr/>
        </p:nvPicPr>
        <p:blipFill>
          <a:blip r:embed="rId4">
            <a:alphaModFix/>
          </a:blip>
          <a:stretch>
            <a:fillRect/>
          </a:stretch>
        </p:blipFill>
        <p:spPr>
          <a:xfrm>
            <a:off x="-1" y="4346528"/>
            <a:ext cx="1317700" cy="818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sp>
        <p:nvSpPr>
          <p:cNvPr id="1890" name="Google Shape;1890;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91" name="Google Shape;1891;p47"/>
          <p:cNvSpPr txBox="1"/>
          <p:nvPr/>
        </p:nvSpPr>
        <p:spPr>
          <a:xfrm>
            <a:off x="936575" y="887300"/>
            <a:ext cx="7406400" cy="70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700">
                <a:solidFill>
                  <a:schemeClr val="dk1"/>
                </a:solidFill>
                <a:latin typeface="Calibri"/>
                <a:ea typeface="Calibri"/>
                <a:cs typeface="Calibri"/>
                <a:sym typeface="Calibri"/>
              </a:rPr>
              <a:t>Code obfusqué</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Roboto Mono"/>
              <a:ea typeface="Roboto Mono"/>
              <a:cs typeface="Roboto Mono"/>
              <a:sym typeface="Roboto Mono"/>
            </a:endParaRPr>
          </a:p>
        </p:txBody>
      </p:sp>
      <p:pic>
        <p:nvPicPr>
          <p:cNvPr id="1892" name="Google Shape;1892;p47"/>
          <p:cNvPicPr preferRelativeResize="0"/>
          <p:nvPr/>
        </p:nvPicPr>
        <p:blipFill>
          <a:blip r:embed="rId3">
            <a:alphaModFix/>
          </a:blip>
          <a:stretch>
            <a:fillRect/>
          </a:stretch>
        </p:blipFill>
        <p:spPr>
          <a:xfrm>
            <a:off x="1307125" y="1353200"/>
            <a:ext cx="6529750" cy="3250300"/>
          </a:xfrm>
          <a:prstGeom prst="rect">
            <a:avLst/>
          </a:prstGeom>
          <a:noFill/>
          <a:ln>
            <a:noFill/>
          </a:ln>
        </p:spPr>
      </p:pic>
      <p:pic>
        <p:nvPicPr>
          <p:cNvPr id="1893" name="Google Shape;1893;p47"/>
          <p:cNvPicPr preferRelativeResize="0"/>
          <p:nvPr/>
        </p:nvPicPr>
        <p:blipFill>
          <a:blip r:embed="rId4">
            <a:alphaModFix/>
          </a:blip>
          <a:stretch>
            <a:fillRect/>
          </a:stretch>
        </p:blipFill>
        <p:spPr>
          <a:xfrm>
            <a:off x="-1" y="4346528"/>
            <a:ext cx="1317700" cy="818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99" name="Google Shape;1899;p48"/>
          <p:cNvSpPr txBox="1"/>
          <p:nvPr/>
        </p:nvSpPr>
        <p:spPr>
          <a:xfrm>
            <a:off x="940925" y="831925"/>
            <a:ext cx="7353000" cy="169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dk1"/>
                </a:solidFill>
                <a:latin typeface="Calibri"/>
                <a:ea typeface="Calibri"/>
                <a:cs typeface="Calibri"/>
                <a:sym typeface="Calibri"/>
              </a:rPr>
              <a:t>Préférences chiffrées:</a:t>
            </a:r>
            <a:endParaRPr sz="1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La master key qui permet de chiffrer ces préférences est stockée dans le keystore uniquement accessible par l'application concernée.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Les pré key stockées dans le fichier ne permettent pas à elles seules de déchiffrer le contenu du fichier (il faut la master key)</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La génération aléatoire de la clé n’engendre pas de vulnérabilités car la clé n’est pas utilisée pour le transport de données.</a:t>
            </a:r>
            <a:endParaRPr sz="1200">
              <a:solidFill>
                <a:schemeClr val="dk1"/>
              </a:solidFill>
              <a:latin typeface="Calibri"/>
              <a:ea typeface="Calibri"/>
              <a:cs typeface="Calibri"/>
              <a:sym typeface="Calibri"/>
            </a:endParaRPr>
          </a:p>
        </p:txBody>
      </p:sp>
      <p:pic>
        <p:nvPicPr>
          <p:cNvPr descr="1 &#10;5 &#10;8 &#10;e ConnectionActivity.kt e EncSharedPreferences.kt x &#10;drwx---- 2022-03 &#10;version= '1.0' encoding= 'utf-8' &#10;IdSaving.xml OrderActivity.kt &#10;standalone=' yes' &#10;Device File Explorer &#10;Emulator &#10;Name &#10;30 Android 11, API 30 &#10;&lt;string &#10;&lt;string &#10;&lt;string &#10;&lt;string &#10;&lt;string &#10;name- &#10;name- &#10;name: &#10;name: &quot; _ &#10;name- &#10;&gt; &#10;&gt; &#10;&gt; &#10;&gt; &#10;&gt; &#10;&gt; &#10;&gt; &#10;&gt; &#10;&gt; &#10;&gt; &#10;&gt; &#10;&gt; &#10;&gt; &#10;&gt; &#10;&gt; &#10;&gt; &#10;&gt; &#10;&gt; &#10;&gt; &#10;&gt; &#10;&gt; &#10;&gt; &#10;&gt; &#10;&gt; &#10;&gt; &#10;&gt; &#10;&gt; &#10;com.android.therr &#10;com.android.them &#10;com.android.time &#10;com.android.trac€ &#10;com.android.vend &#10;com.android.vpnd &#10;com.android.wallg &#10;com.android.wallg &#10;com.android.wallg &#10;com.android.wallg &#10;com.android.wifi.r &#10;com.example.test &#10;com.google.andrc &#10;com.google.andrc &#10;com.google.andrc &#10;com.google.andrc &#10;com.google.andrc &#10;com.google.andrc &#10;com.google.andrc &#10;com.google.andrc &#10;com.mwr.dz &#10;com.mwr.example &#10;com.securitycom\ &#10;fr.isen.bras.andro &#10;&gt; cache &#10;&gt; code_cache &#10;v shared_prefs &#10;IdSaving.xm &#10;&gt; Efr.isen.PEDEPRAT drwx - 2022-03-15 &#10;fr.meteo &#10;fr.poulpage.com &#10;org.chromium.wet &#10;owasp.mstg.uncri &#10;owasp.mstg.uncrz &#10;Permis... &#10;drwx---- 2022- &#10;drwx- &#10;: drwx 2022 &#10;drwx---- 2022- &#10;drwx- &#10;drwx - 2022 &#10;drwx---- 2022- &#10;drwx- &#10;drwx - 2022 &#10;drwxr-x &#10;&gt; &#10;&gt; &#10;&gt; &#10;incremental &#10;local &#10;lost+found &#10;Date &#10;2022 &#10;2022 &#10;2022-03-18 &#10;- 2022- &#10;drwx---- 2022-03- &#10;2022-03-18 &#10;drwx - 2022-03-18 &#10;drwx---- 2022-03- &#10;drwx - 2022-03-18 &#10;- 2022-03- &#10;drwx 2022-03-16 &#10;2022-03- &#10;2022 &#10;2022-03-18 &#10;- 2022- &#10;drwx 2022-03-08 4 &#10;drwx---- 2022-03-15 i 4 &#10;2022-03- &#10;2022 &#10;2022- &#10;2022 &#10;drwx 2022 &#10;drwx 2022 &#10;drwx &#10;drwx---- 2022- &#10;drwx - 2022 &#10;drwx---- 2022 &#10;drwxr-x- &#10;drwxr-x &#10;drwxr-x- &#10;drwxrws &#10;drwxrws &#10;drwxrwx &#10;-rw-rw &#10;drwxr-x &#10;drwx- &#10;drwxrwx &#10;drwx---- 2022 &#10;drwxrwx &#10;drwxr-x- &#10;drwxrwx &#10;drwxrwx &#10;2022-03-18 &#10;2022-03-08 4 &#10;2022-03-18 &#10;03 — &#10;03 — &#10;1970-01-01 c 4 &#10;2022-03-18 &#10;07 &#10;-07 &#10;-07 &#10;07 &#10;-07 &#10;-07 &#10;07 &#10;-07 &#10;07 &#10;-07 &#10;-07 &#10;18 &#10;07 &#10;-07 &#10;-07 &#10;18 &#10;18 &#10;16 &#10;-17 • 4 &#10;-08 &#10;07 &#10;18 &#10;-07 &#10;-07 &#10;07 &#10;-07 &#10;Siz &#10;4 &#10;4 &#10;4 &#10;4 &#10;4 &#10;4 &#10;4 &#10;4 &#10;4 &#10;4 &#10;4 &#10;4 &#10;4 &#10;4 &#10;4 &#10;4 &#10;4 &#10;4 &#10;4 &#10;4 &#10;4 &#10;4 &#10;4 &#10;4 &#10;4 &#10;4 &#10;4 &#10;4 &#10;4 &#10;4 &#10;4 &#10;4 &#10;4 &#10;41 " id="1900" name="Google Shape;1900;p48"/>
          <p:cNvPicPr preferRelativeResize="0"/>
          <p:nvPr/>
        </p:nvPicPr>
        <p:blipFill rotWithShape="1">
          <a:blip r:embed="rId3">
            <a:alphaModFix/>
          </a:blip>
          <a:srcRect b="57798" l="0" r="-2030" t="0"/>
          <a:stretch/>
        </p:blipFill>
        <p:spPr>
          <a:xfrm>
            <a:off x="907950" y="2571750"/>
            <a:ext cx="7516051" cy="1989375"/>
          </a:xfrm>
          <a:prstGeom prst="rect">
            <a:avLst/>
          </a:prstGeom>
          <a:noFill/>
          <a:ln>
            <a:noFill/>
          </a:ln>
        </p:spPr>
      </p:pic>
      <p:pic>
        <p:nvPicPr>
          <p:cNvPr id="1901" name="Google Shape;1901;p48"/>
          <p:cNvPicPr preferRelativeResize="0"/>
          <p:nvPr/>
        </p:nvPicPr>
        <p:blipFill>
          <a:blip r:embed="rId4">
            <a:alphaModFix/>
          </a:blip>
          <a:stretch>
            <a:fillRect/>
          </a:stretch>
        </p:blipFill>
        <p:spPr>
          <a:xfrm>
            <a:off x="-1" y="4346528"/>
            <a:ext cx="1317700" cy="818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07" name="Google Shape;1907;p49"/>
          <p:cNvSpPr txBox="1"/>
          <p:nvPr/>
        </p:nvSpPr>
        <p:spPr>
          <a:xfrm>
            <a:off x="940925" y="831925"/>
            <a:ext cx="7353000" cy="6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dk1"/>
                </a:solidFill>
                <a:latin typeface="Calibri"/>
                <a:ea typeface="Calibri"/>
                <a:cs typeface="Calibri"/>
                <a:sym typeface="Calibri"/>
              </a:rPr>
              <a:t>Préférences chiffrées:</a:t>
            </a:r>
            <a:endParaRPr sz="1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p:txBody>
      </p:sp>
      <p:pic>
        <p:nvPicPr>
          <p:cNvPr id="1908" name="Google Shape;1908;p49"/>
          <p:cNvPicPr preferRelativeResize="0"/>
          <p:nvPr/>
        </p:nvPicPr>
        <p:blipFill>
          <a:blip r:embed="rId3">
            <a:alphaModFix/>
          </a:blip>
          <a:stretch>
            <a:fillRect/>
          </a:stretch>
        </p:blipFill>
        <p:spPr>
          <a:xfrm>
            <a:off x="-1" y="4346528"/>
            <a:ext cx="1317700" cy="818350"/>
          </a:xfrm>
          <a:prstGeom prst="rect">
            <a:avLst/>
          </a:prstGeom>
          <a:noFill/>
          <a:ln>
            <a:noFill/>
          </a:ln>
        </p:spPr>
      </p:pic>
      <p:pic>
        <p:nvPicPr>
          <p:cNvPr id="1909" name="Google Shape;1909;p49"/>
          <p:cNvPicPr preferRelativeResize="0"/>
          <p:nvPr/>
        </p:nvPicPr>
        <p:blipFill>
          <a:blip r:embed="rId4">
            <a:alphaModFix/>
          </a:blip>
          <a:stretch>
            <a:fillRect/>
          </a:stretch>
        </p:blipFill>
        <p:spPr>
          <a:xfrm>
            <a:off x="1092513" y="1619125"/>
            <a:ext cx="7049813" cy="2575002"/>
          </a:xfrm>
          <a:prstGeom prst="rect">
            <a:avLst/>
          </a:prstGeom>
          <a:noFill/>
          <a:ln>
            <a:noFill/>
          </a:ln>
        </p:spPr>
      </p:pic>
      <p:sp>
        <p:nvSpPr>
          <p:cNvPr id="1910" name="Google Shape;1910;p49"/>
          <p:cNvSpPr txBox="1"/>
          <p:nvPr/>
        </p:nvSpPr>
        <p:spPr>
          <a:xfrm>
            <a:off x="1939500" y="1218925"/>
            <a:ext cx="5132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Mono"/>
                <a:ea typeface="Roboto Mono"/>
                <a:cs typeface="Roboto Mono"/>
                <a:sym typeface="Roboto Mono"/>
              </a:rPr>
              <a:t>Master key stored in the Key Store</a:t>
            </a:r>
            <a:endParaRPr sz="1200">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16" name="Google Shape;1916;p50"/>
          <p:cNvSpPr txBox="1"/>
          <p:nvPr/>
        </p:nvSpPr>
        <p:spPr>
          <a:xfrm>
            <a:off x="940925" y="831925"/>
            <a:ext cx="7353000" cy="6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dk1"/>
                </a:solidFill>
                <a:latin typeface="Calibri"/>
                <a:ea typeface="Calibri"/>
                <a:cs typeface="Calibri"/>
                <a:sym typeface="Calibri"/>
              </a:rPr>
              <a:t>Anti-rooting :</a:t>
            </a:r>
            <a:endParaRPr sz="1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p:txBody>
      </p:sp>
      <p:pic>
        <p:nvPicPr>
          <p:cNvPr descr="Image" id="1917" name="Google Shape;1917;p50"/>
          <p:cNvPicPr preferRelativeResize="0"/>
          <p:nvPr/>
        </p:nvPicPr>
        <p:blipFill>
          <a:blip r:embed="rId3">
            <a:alphaModFix/>
          </a:blip>
          <a:stretch>
            <a:fillRect/>
          </a:stretch>
        </p:blipFill>
        <p:spPr>
          <a:xfrm>
            <a:off x="1573149" y="1201579"/>
            <a:ext cx="6354374" cy="2740333"/>
          </a:xfrm>
          <a:prstGeom prst="rect">
            <a:avLst/>
          </a:prstGeom>
          <a:noFill/>
          <a:ln>
            <a:noFill/>
          </a:ln>
        </p:spPr>
      </p:pic>
      <p:pic>
        <p:nvPicPr>
          <p:cNvPr id="1918" name="Google Shape;1918;p50"/>
          <p:cNvPicPr preferRelativeResize="0"/>
          <p:nvPr/>
        </p:nvPicPr>
        <p:blipFill>
          <a:blip r:embed="rId4">
            <a:alphaModFix/>
          </a:blip>
          <a:stretch>
            <a:fillRect/>
          </a:stretch>
        </p:blipFill>
        <p:spPr>
          <a:xfrm>
            <a:off x="-1" y="4346528"/>
            <a:ext cx="1317700" cy="818350"/>
          </a:xfrm>
          <a:prstGeom prst="rect">
            <a:avLst/>
          </a:prstGeom>
          <a:noFill/>
          <a:ln>
            <a:noFill/>
          </a:ln>
        </p:spPr>
      </p:pic>
      <p:sp>
        <p:nvSpPr>
          <p:cNvPr id="1919" name="Google Shape;1919;p50"/>
          <p:cNvSpPr txBox="1"/>
          <p:nvPr/>
        </p:nvSpPr>
        <p:spPr>
          <a:xfrm>
            <a:off x="2661875" y="4125500"/>
            <a:ext cx="391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Mono"/>
                <a:ea typeface="Roboto Mono"/>
                <a:cs typeface="Roboto Mono"/>
                <a:sym typeface="Roboto Mono"/>
              </a:rPr>
              <a:t>To prevent emulator to run as root </a:t>
            </a:r>
            <a:endParaRPr>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25" name="Google Shape;1925;p51"/>
          <p:cNvSpPr txBox="1"/>
          <p:nvPr/>
        </p:nvSpPr>
        <p:spPr>
          <a:xfrm>
            <a:off x="940925" y="831925"/>
            <a:ext cx="7353000" cy="44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700" u="sng">
                <a:solidFill>
                  <a:schemeClr val="dk1"/>
                </a:solidFill>
                <a:latin typeface="Roboto Mono"/>
                <a:ea typeface="Roboto Mono"/>
                <a:cs typeface="Roboto Mono"/>
                <a:sym typeface="Roboto Mono"/>
              </a:rPr>
              <a:t>Potentielles améliorations</a:t>
            </a:r>
            <a:endParaRPr u="sng">
              <a:solidFill>
                <a:schemeClr val="dk1"/>
              </a:solidFill>
              <a:latin typeface="Roboto Mono"/>
              <a:ea typeface="Roboto Mono"/>
              <a:cs typeface="Roboto Mono"/>
              <a:sym typeface="Roboto Mono"/>
            </a:endParaRPr>
          </a:p>
        </p:txBody>
      </p:sp>
      <p:sp>
        <p:nvSpPr>
          <p:cNvPr id="1926" name="Google Shape;1926;p51"/>
          <p:cNvSpPr txBox="1"/>
          <p:nvPr/>
        </p:nvSpPr>
        <p:spPr>
          <a:xfrm>
            <a:off x="798275" y="1524150"/>
            <a:ext cx="7638300" cy="2532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Roboto Mono"/>
              <a:buChar char="●"/>
            </a:pPr>
            <a:r>
              <a:rPr i="1" lang="en" sz="1600">
                <a:solidFill>
                  <a:schemeClr val="dk1"/>
                </a:solidFill>
                <a:latin typeface="Roboto Mono"/>
                <a:ea typeface="Roboto Mono"/>
                <a:cs typeface="Roboto Mono"/>
                <a:sym typeface="Roboto Mono"/>
              </a:rPr>
              <a:t>Faire une analyse de risque et clairement identifier </a:t>
            </a:r>
            <a:r>
              <a:rPr i="1" lang="en" sz="1600">
                <a:solidFill>
                  <a:schemeClr val="dk1"/>
                </a:solidFill>
                <a:latin typeface="Roboto Mono"/>
                <a:ea typeface="Roboto Mono"/>
                <a:cs typeface="Roboto Mono"/>
                <a:sym typeface="Roboto Mono"/>
              </a:rPr>
              <a:t>tous</a:t>
            </a:r>
            <a:r>
              <a:rPr i="1" lang="en" sz="1600">
                <a:solidFill>
                  <a:schemeClr val="dk1"/>
                </a:solidFill>
                <a:latin typeface="Roboto Mono"/>
                <a:ea typeface="Roboto Mono"/>
                <a:cs typeface="Roboto Mono"/>
                <a:sym typeface="Roboto Mono"/>
              </a:rPr>
              <a:t> les composants de l’application </a:t>
            </a:r>
            <a:endParaRPr i="1" sz="1600">
              <a:solidFill>
                <a:schemeClr val="dk1"/>
              </a:solidFill>
              <a:latin typeface="Roboto Mono"/>
              <a:ea typeface="Roboto Mono"/>
              <a:cs typeface="Roboto Mono"/>
              <a:sym typeface="Roboto Mono"/>
            </a:endParaRPr>
          </a:p>
          <a:p>
            <a:pPr indent="0" lvl="0" marL="457200" rtl="0" algn="l">
              <a:spcBef>
                <a:spcPts val="0"/>
              </a:spcBef>
              <a:spcAft>
                <a:spcPts val="0"/>
              </a:spcAft>
              <a:buNone/>
            </a:pPr>
            <a:r>
              <a:t/>
            </a:r>
            <a:endParaRPr i="1" sz="1600">
              <a:solidFill>
                <a:schemeClr val="dk1"/>
              </a:solidFill>
              <a:latin typeface="Roboto Mono"/>
              <a:ea typeface="Roboto Mono"/>
              <a:cs typeface="Roboto Mono"/>
              <a:sym typeface="Roboto Mono"/>
            </a:endParaRPr>
          </a:p>
          <a:p>
            <a:pPr indent="0" lvl="0" marL="457200" rtl="0" algn="l">
              <a:spcBef>
                <a:spcPts val="0"/>
              </a:spcBef>
              <a:spcAft>
                <a:spcPts val="0"/>
              </a:spcAft>
              <a:buNone/>
            </a:pPr>
            <a:r>
              <a:t/>
            </a:r>
            <a:endParaRPr i="1" sz="16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i="1" sz="1600">
              <a:solidFill>
                <a:schemeClr val="dk1"/>
              </a:solidFill>
              <a:latin typeface="Roboto Mono"/>
              <a:ea typeface="Roboto Mono"/>
              <a:cs typeface="Roboto Mono"/>
              <a:sym typeface="Roboto Mono"/>
            </a:endParaRPr>
          </a:p>
          <a:p>
            <a:pPr indent="-330200" lvl="0" marL="457200" rtl="0" algn="l">
              <a:spcBef>
                <a:spcPts val="0"/>
              </a:spcBef>
              <a:spcAft>
                <a:spcPts val="0"/>
              </a:spcAft>
              <a:buClr>
                <a:schemeClr val="dk1"/>
              </a:buClr>
              <a:buSzPts val="1600"/>
              <a:buFont typeface="Roboto Mono"/>
              <a:buChar char="●"/>
            </a:pPr>
            <a:r>
              <a:rPr i="1" lang="en" sz="1600">
                <a:solidFill>
                  <a:schemeClr val="dk1"/>
                </a:solidFill>
                <a:latin typeface="Roboto Mono"/>
                <a:ea typeface="Roboto Mono"/>
                <a:cs typeface="Roboto Mono"/>
                <a:sym typeface="Roboto Mono"/>
              </a:rPr>
              <a:t>Faire une analyse de composition du software (SCA):</a:t>
            </a:r>
            <a:endParaRPr i="1" sz="1600">
              <a:solidFill>
                <a:schemeClr val="dk1"/>
              </a:solidFill>
              <a:latin typeface="Roboto Mono"/>
              <a:ea typeface="Roboto Mono"/>
              <a:cs typeface="Roboto Mono"/>
              <a:sym typeface="Roboto Mono"/>
            </a:endParaRPr>
          </a:p>
          <a:p>
            <a:pPr indent="0" lvl="0" marL="457200" rtl="0" algn="l">
              <a:spcBef>
                <a:spcPts val="0"/>
              </a:spcBef>
              <a:spcAft>
                <a:spcPts val="0"/>
              </a:spcAft>
              <a:buNone/>
            </a:pPr>
            <a:r>
              <a:rPr lang="en" sz="1350">
                <a:solidFill>
                  <a:srgbClr val="111C24"/>
                </a:solidFill>
                <a:highlight>
                  <a:srgbClr val="FFFFFF"/>
                </a:highlight>
                <a:latin typeface="Roboto Mono"/>
                <a:ea typeface="Roboto Mono"/>
                <a:cs typeface="Roboto Mono"/>
                <a:sym typeface="Roboto Mono"/>
              </a:rPr>
              <a:t>Les outils de SCA inspectent les package managers, les fichiers manifest, le code source, les binary files, les images de container, etc…</a:t>
            </a:r>
            <a:endParaRPr i="1" sz="1600">
              <a:solidFill>
                <a:schemeClr val="dk1"/>
              </a:solidFill>
              <a:latin typeface="Roboto Mono"/>
              <a:ea typeface="Roboto Mono"/>
              <a:cs typeface="Roboto Mono"/>
              <a:sym typeface="Roboto Mono"/>
            </a:endParaRPr>
          </a:p>
          <a:p>
            <a:pPr indent="0" lvl="0" marL="457200" rtl="0" algn="l">
              <a:spcBef>
                <a:spcPts val="0"/>
              </a:spcBef>
              <a:spcAft>
                <a:spcPts val="0"/>
              </a:spcAft>
              <a:buNone/>
            </a:pPr>
            <a:r>
              <a:t/>
            </a:r>
            <a:endParaRPr i="1" sz="1600">
              <a:solidFill>
                <a:schemeClr val="dk1"/>
              </a:solidFill>
              <a:latin typeface="Roboto Mono"/>
              <a:ea typeface="Roboto Mono"/>
              <a:cs typeface="Roboto Mono"/>
              <a:sym typeface="Roboto Mono"/>
            </a:endParaRPr>
          </a:p>
        </p:txBody>
      </p:sp>
      <p:pic>
        <p:nvPicPr>
          <p:cNvPr id="1927" name="Google Shape;1927;p51"/>
          <p:cNvPicPr preferRelativeResize="0"/>
          <p:nvPr/>
        </p:nvPicPr>
        <p:blipFill>
          <a:blip r:embed="rId3">
            <a:alphaModFix/>
          </a:blip>
          <a:stretch>
            <a:fillRect/>
          </a:stretch>
        </p:blipFill>
        <p:spPr>
          <a:xfrm>
            <a:off x="-1" y="4346528"/>
            <a:ext cx="1317700" cy="818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33" name="Google Shape;1933;p52"/>
          <p:cNvSpPr txBox="1"/>
          <p:nvPr/>
        </p:nvSpPr>
        <p:spPr>
          <a:xfrm>
            <a:off x="905175" y="863325"/>
            <a:ext cx="74295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Roboto Mono"/>
              <a:buChar char="●"/>
            </a:pPr>
            <a:r>
              <a:rPr i="1" lang="en" sz="1600">
                <a:solidFill>
                  <a:schemeClr val="dk1"/>
                </a:solidFill>
                <a:latin typeface="Roboto Mono"/>
                <a:ea typeface="Roboto Mono"/>
                <a:cs typeface="Roboto Mono"/>
                <a:sym typeface="Roboto Mono"/>
              </a:rPr>
              <a:t>Utiliser une whiteList pour valider les input en vérifiant des infos comme la data size, data range grâce à des expressions régulières par exemple</a:t>
            </a:r>
            <a:endParaRPr i="1" sz="1600">
              <a:solidFill>
                <a:schemeClr val="dk1"/>
              </a:solidFill>
              <a:latin typeface="Roboto Mono"/>
              <a:ea typeface="Roboto Mono"/>
              <a:cs typeface="Roboto Mono"/>
              <a:sym typeface="Roboto Mono"/>
            </a:endParaRPr>
          </a:p>
          <a:p>
            <a:pPr indent="0" lvl="0" marL="457200" rtl="0" algn="l">
              <a:spcBef>
                <a:spcPts val="0"/>
              </a:spcBef>
              <a:spcAft>
                <a:spcPts val="0"/>
              </a:spcAft>
              <a:buNone/>
            </a:pPr>
            <a:r>
              <a:t/>
            </a:r>
            <a:endParaRPr i="1" sz="16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i="1" sz="1600">
              <a:solidFill>
                <a:schemeClr val="dk1"/>
              </a:solidFill>
              <a:latin typeface="Roboto Mono"/>
              <a:ea typeface="Roboto Mono"/>
              <a:cs typeface="Roboto Mono"/>
              <a:sym typeface="Roboto Mono"/>
            </a:endParaRPr>
          </a:p>
          <a:p>
            <a:pPr indent="-330200" lvl="0" marL="457200" rtl="0" algn="l">
              <a:spcBef>
                <a:spcPts val="0"/>
              </a:spcBef>
              <a:spcAft>
                <a:spcPts val="0"/>
              </a:spcAft>
              <a:buClr>
                <a:schemeClr val="dk1"/>
              </a:buClr>
              <a:buSzPts val="1600"/>
              <a:buFont typeface="Roboto Mono"/>
              <a:buChar char="●"/>
            </a:pPr>
            <a:r>
              <a:rPr i="1" lang="en" sz="1600">
                <a:solidFill>
                  <a:schemeClr val="dk1"/>
                </a:solidFill>
                <a:latin typeface="Roboto Mono"/>
                <a:ea typeface="Roboto Mono"/>
                <a:cs typeface="Roboto Mono"/>
                <a:sym typeface="Roboto Mono"/>
              </a:rPr>
              <a:t>Communication avec l’API en HTTPS et </a:t>
            </a:r>
            <a:r>
              <a:rPr i="1" lang="en" sz="1600">
                <a:solidFill>
                  <a:schemeClr val="dk1"/>
                </a:solidFill>
                <a:latin typeface="Roboto Mono"/>
                <a:ea typeface="Roboto Mono"/>
                <a:cs typeface="Roboto Mono"/>
                <a:sym typeface="Roboto Mono"/>
              </a:rPr>
              <a:t>implémentation</a:t>
            </a:r>
            <a:r>
              <a:rPr i="1" lang="en" sz="1600">
                <a:solidFill>
                  <a:schemeClr val="dk1"/>
                </a:solidFill>
                <a:latin typeface="Roboto Mono"/>
                <a:ea typeface="Roboto Mono"/>
                <a:cs typeface="Roboto Mono"/>
                <a:sym typeface="Roboto Mono"/>
              </a:rPr>
              <a:t> TLS pour pouvoir utiliser de la cryptographie côté client </a:t>
            </a:r>
            <a:endParaRPr i="1" sz="1600">
              <a:solidFill>
                <a:schemeClr val="dk1"/>
              </a:solidFill>
              <a:latin typeface="Roboto Mono"/>
              <a:ea typeface="Roboto Mono"/>
              <a:cs typeface="Roboto Mono"/>
              <a:sym typeface="Roboto Mono"/>
            </a:endParaRPr>
          </a:p>
          <a:p>
            <a:pPr indent="0" lvl="0" marL="457200" rtl="0" algn="l">
              <a:spcBef>
                <a:spcPts val="0"/>
              </a:spcBef>
              <a:spcAft>
                <a:spcPts val="0"/>
              </a:spcAft>
              <a:buNone/>
            </a:pPr>
            <a:r>
              <a:t/>
            </a:r>
            <a:endParaRPr i="1" sz="1600">
              <a:solidFill>
                <a:schemeClr val="dk1"/>
              </a:solidFill>
              <a:latin typeface="Roboto Mono"/>
              <a:ea typeface="Roboto Mono"/>
              <a:cs typeface="Roboto Mono"/>
              <a:sym typeface="Roboto Mono"/>
            </a:endParaRPr>
          </a:p>
          <a:p>
            <a:pPr indent="-330200" lvl="0" marL="457200" rtl="0" algn="l">
              <a:spcBef>
                <a:spcPts val="0"/>
              </a:spcBef>
              <a:spcAft>
                <a:spcPts val="0"/>
              </a:spcAft>
              <a:buClr>
                <a:schemeClr val="dk1"/>
              </a:buClr>
              <a:buSzPts val="1600"/>
              <a:buFont typeface="Roboto Mono"/>
              <a:buChar char="●"/>
            </a:pPr>
            <a:r>
              <a:rPr i="1" lang="en" sz="1600">
                <a:solidFill>
                  <a:schemeClr val="dk1"/>
                </a:solidFill>
                <a:latin typeface="Roboto Mono"/>
                <a:ea typeface="Roboto Mono"/>
                <a:cs typeface="Roboto Mono"/>
                <a:sym typeface="Roboto Mono"/>
              </a:rPr>
              <a:t>Détection de l’usage d’un émulateur </a:t>
            </a:r>
            <a:endParaRPr i="1" sz="1600">
              <a:solidFill>
                <a:schemeClr val="dk1"/>
              </a:solidFill>
              <a:latin typeface="Roboto Mono"/>
              <a:ea typeface="Roboto Mono"/>
              <a:cs typeface="Roboto Mono"/>
              <a:sym typeface="Roboto Mono"/>
            </a:endParaRPr>
          </a:p>
        </p:txBody>
      </p:sp>
      <p:pic>
        <p:nvPicPr>
          <p:cNvPr id="1934" name="Google Shape;1934;p52"/>
          <p:cNvPicPr preferRelativeResize="0"/>
          <p:nvPr/>
        </p:nvPicPr>
        <p:blipFill>
          <a:blip r:embed="rId3">
            <a:alphaModFix/>
          </a:blip>
          <a:stretch>
            <a:fillRect/>
          </a:stretch>
        </p:blipFill>
        <p:spPr>
          <a:xfrm>
            <a:off x="-1" y="4346528"/>
            <a:ext cx="1317700" cy="818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53"/>
          <p:cNvSpPr txBox="1"/>
          <p:nvPr>
            <p:ph type="title"/>
          </p:nvPr>
        </p:nvSpPr>
        <p:spPr>
          <a:xfrm rot="291">
            <a:off x="1029300" y="1882625"/>
            <a:ext cx="7085400" cy="151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900"/>
              <a:t>Questions</a:t>
            </a:r>
            <a:r>
              <a:rPr lang="en" sz="9100"/>
              <a:t>?</a:t>
            </a:r>
            <a:endParaRPr sz="9100"/>
          </a:p>
        </p:txBody>
      </p:sp>
      <p:sp>
        <p:nvSpPr>
          <p:cNvPr id="1940" name="Google Shape;1940;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41" name="Google Shape;1941;p53"/>
          <p:cNvPicPr preferRelativeResize="0"/>
          <p:nvPr/>
        </p:nvPicPr>
        <p:blipFill>
          <a:blip r:embed="rId3">
            <a:alphaModFix/>
          </a:blip>
          <a:stretch>
            <a:fillRect/>
          </a:stretch>
        </p:blipFill>
        <p:spPr>
          <a:xfrm>
            <a:off x="-1" y="4346528"/>
            <a:ext cx="1317700" cy="818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0" name="Shape 1760"/>
        <p:cNvGrpSpPr/>
        <p:nvPr/>
      </p:nvGrpSpPr>
      <p:grpSpPr>
        <a:xfrm>
          <a:off x="0" y="0"/>
          <a:ext cx="0" cy="0"/>
          <a:chOff x="0" y="0"/>
          <a:chExt cx="0" cy="0"/>
        </a:xfrm>
      </p:grpSpPr>
      <p:sp>
        <p:nvSpPr>
          <p:cNvPr id="1761" name="Google Shape;1761;p38"/>
          <p:cNvSpPr txBox="1"/>
          <p:nvPr>
            <p:ph type="title"/>
          </p:nvPr>
        </p:nvSpPr>
        <p:spPr>
          <a:xfrm>
            <a:off x="720000" y="797775"/>
            <a:ext cx="7704000" cy="56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Notre application</a:t>
            </a:r>
            <a:endParaRPr/>
          </a:p>
        </p:txBody>
      </p:sp>
      <p:grpSp>
        <p:nvGrpSpPr>
          <p:cNvPr id="1762" name="Google Shape;1762;p38"/>
          <p:cNvGrpSpPr/>
          <p:nvPr/>
        </p:nvGrpSpPr>
        <p:grpSpPr>
          <a:xfrm>
            <a:off x="7158824" y="995623"/>
            <a:ext cx="1042108" cy="564966"/>
            <a:chOff x="7254074" y="1112748"/>
            <a:chExt cx="1042108" cy="564966"/>
          </a:xfrm>
        </p:grpSpPr>
        <p:sp>
          <p:nvSpPr>
            <p:cNvPr id="1763" name="Google Shape;1763;p38"/>
            <p:cNvSpPr/>
            <p:nvPr/>
          </p:nvSpPr>
          <p:spPr>
            <a:xfrm flipH="1" rot="-5400000">
              <a:off x="7840287" y="1525449"/>
              <a:ext cx="143327" cy="143327"/>
            </a:xfrm>
            <a:custGeom>
              <a:rect b="b" l="l" r="r" t="t"/>
              <a:pathLst>
                <a:path extrusionOk="0" h="3175" w="3175">
                  <a:moveTo>
                    <a:pt x="1587" y="1"/>
                  </a:moveTo>
                  <a:cubicBezTo>
                    <a:pt x="710" y="1"/>
                    <a:pt x="0" y="711"/>
                    <a:pt x="0" y="1587"/>
                  </a:cubicBezTo>
                  <a:cubicBezTo>
                    <a:pt x="0" y="2464"/>
                    <a:pt x="710" y="3175"/>
                    <a:pt x="1587" y="3175"/>
                  </a:cubicBezTo>
                  <a:cubicBezTo>
                    <a:pt x="2464" y="3175"/>
                    <a:pt x="3174" y="2464"/>
                    <a:pt x="3174" y="1587"/>
                  </a:cubicBezTo>
                  <a:cubicBezTo>
                    <a:pt x="3174" y="711"/>
                    <a:pt x="2464" y="1"/>
                    <a:pt x="15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8"/>
            <p:cNvSpPr/>
            <p:nvPr/>
          </p:nvSpPr>
          <p:spPr>
            <a:xfrm flipH="1" rot="-5400000">
              <a:off x="7831326" y="1112725"/>
              <a:ext cx="161249" cy="161294"/>
            </a:xfrm>
            <a:custGeom>
              <a:rect b="b" l="l" r="r" t="t"/>
              <a:pathLst>
                <a:path extrusionOk="0" h="3573" w="3572">
                  <a:moveTo>
                    <a:pt x="1785" y="398"/>
                  </a:moveTo>
                  <a:cubicBezTo>
                    <a:pt x="2551" y="398"/>
                    <a:pt x="3174" y="1022"/>
                    <a:pt x="3174" y="1786"/>
                  </a:cubicBezTo>
                  <a:cubicBezTo>
                    <a:pt x="3174" y="2552"/>
                    <a:pt x="2551" y="3174"/>
                    <a:pt x="1785" y="3174"/>
                  </a:cubicBezTo>
                  <a:cubicBezTo>
                    <a:pt x="1021" y="3174"/>
                    <a:pt x="397" y="2552"/>
                    <a:pt x="397" y="1786"/>
                  </a:cubicBezTo>
                  <a:cubicBezTo>
                    <a:pt x="397" y="1022"/>
                    <a:pt x="1021" y="398"/>
                    <a:pt x="1785" y="398"/>
                  </a:cubicBezTo>
                  <a:close/>
                  <a:moveTo>
                    <a:pt x="1785" y="0"/>
                  </a:moveTo>
                  <a:cubicBezTo>
                    <a:pt x="801" y="0"/>
                    <a:pt x="0" y="802"/>
                    <a:pt x="0" y="1786"/>
                  </a:cubicBezTo>
                  <a:cubicBezTo>
                    <a:pt x="0" y="2772"/>
                    <a:pt x="801" y="3572"/>
                    <a:pt x="1785" y="3572"/>
                  </a:cubicBezTo>
                  <a:cubicBezTo>
                    <a:pt x="2771" y="3572"/>
                    <a:pt x="3571" y="2772"/>
                    <a:pt x="3571" y="1786"/>
                  </a:cubicBezTo>
                  <a:cubicBezTo>
                    <a:pt x="3571" y="802"/>
                    <a:pt x="2771" y="0"/>
                    <a:pt x="1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8"/>
            <p:cNvSpPr/>
            <p:nvPr/>
          </p:nvSpPr>
          <p:spPr>
            <a:xfrm flipH="1" rot="-5400000">
              <a:off x="8143826" y="1121686"/>
              <a:ext cx="143327" cy="143327"/>
            </a:xfrm>
            <a:custGeom>
              <a:rect b="b" l="l" r="r" t="t"/>
              <a:pathLst>
                <a:path extrusionOk="0" h="3175" w="3175">
                  <a:moveTo>
                    <a:pt x="1587" y="1"/>
                  </a:moveTo>
                  <a:cubicBezTo>
                    <a:pt x="711" y="1"/>
                    <a:pt x="1" y="711"/>
                    <a:pt x="1" y="1588"/>
                  </a:cubicBezTo>
                  <a:cubicBezTo>
                    <a:pt x="1" y="2464"/>
                    <a:pt x="711" y="3175"/>
                    <a:pt x="1587" y="3175"/>
                  </a:cubicBezTo>
                  <a:cubicBezTo>
                    <a:pt x="2464" y="3175"/>
                    <a:pt x="3175" y="2464"/>
                    <a:pt x="3175" y="1588"/>
                  </a:cubicBezTo>
                  <a:cubicBezTo>
                    <a:pt x="3175" y="711"/>
                    <a:pt x="2464" y="1"/>
                    <a:pt x="15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8"/>
            <p:cNvSpPr/>
            <p:nvPr/>
          </p:nvSpPr>
          <p:spPr>
            <a:xfrm flipH="1" rot="-5400000">
              <a:off x="8134888" y="1516420"/>
              <a:ext cx="161249" cy="161339"/>
            </a:xfrm>
            <a:custGeom>
              <a:rect b="b" l="l" r="r" t="t"/>
              <a:pathLst>
                <a:path extrusionOk="0" h="3574" w="3572">
                  <a:moveTo>
                    <a:pt x="1787" y="399"/>
                  </a:moveTo>
                  <a:cubicBezTo>
                    <a:pt x="2551" y="399"/>
                    <a:pt x="3174" y="1021"/>
                    <a:pt x="3174" y="1787"/>
                  </a:cubicBezTo>
                  <a:cubicBezTo>
                    <a:pt x="3174" y="2553"/>
                    <a:pt x="2551" y="3175"/>
                    <a:pt x="1787" y="3175"/>
                  </a:cubicBezTo>
                  <a:cubicBezTo>
                    <a:pt x="1021" y="3175"/>
                    <a:pt x="398" y="2553"/>
                    <a:pt x="398" y="1787"/>
                  </a:cubicBezTo>
                  <a:cubicBezTo>
                    <a:pt x="398" y="1021"/>
                    <a:pt x="1021" y="399"/>
                    <a:pt x="1787" y="399"/>
                  </a:cubicBezTo>
                  <a:close/>
                  <a:moveTo>
                    <a:pt x="1787" y="1"/>
                  </a:moveTo>
                  <a:cubicBezTo>
                    <a:pt x="801" y="1"/>
                    <a:pt x="0" y="802"/>
                    <a:pt x="0" y="1787"/>
                  </a:cubicBezTo>
                  <a:cubicBezTo>
                    <a:pt x="0" y="2771"/>
                    <a:pt x="801" y="3573"/>
                    <a:pt x="1787" y="3573"/>
                  </a:cubicBezTo>
                  <a:cubicBezTo>
                    <a:pt x="2771" y="3573"/>
                    <a:pt x="3572" y="2771"/>
                    <a:pt x="3572" y="1787"/>
                  </a:cubicBezTo>
                  <a:cubicBezTo>
                    <a:pt x="3572" y="802"/>
                    <a:pt x="2771" y="1"/>
                    <a:pt x="1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8"/>
            <p:cNvSpPr/>
            <p:nvPr/>
          </p:nvSpPr>
          <p:spPr>
            <a:xfrm flipH="1" rot="-5400000">
              <a:off x="7254074" y="1525449"/>
              <a:ext cx="143327" cy="143327"/>
            </a:xfrm>
            <a:custGeom>
              <a:rect b="b" l="l" r="r" t="t"/>
              <a:pathLst>
                <a:path extrusionOk="0" h="3175" w="3175">
                  <a:moveTo>
                    <a:pt x="1587" y="1"/>
                  </a:moveTo>
                  <a:cubicBezTo>
                    <a:pt x="710" y="1"/>
                    <a:pt x="0" y="711"/>
                    <a:pt x="0" y="1587"/>
                  </a:cubicBezTo>
                  <a:cubicBezTo>
                    <a:pt x="0" y="2464"/>
                    <a:pt x="710" y="3175"/>
                    <a:pt x="1587" y="3175"/>
                  </a:cubicBezTo>
                  <a:cubicBezTo>
                    <a:pt x="2464" y="3175"/>
                    <a:pt x="3174" y="2464"/>
                    <a:pt x="3174" y="1587"/>
                  </a:cubicBezTo>
                  <a:cubicBezTo>
                    <a:pt x="3174" y="711"/>
                    <a:pt x="2464" y="1"/>
                    <a:pt x="15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8"/>
            <p:cNvSpPr/>
            <p:nvPr/>
          </p:nvSpPr>
          <p:spPr>
            <a:xfrm flipH="1" rot="-5400000">
              <a:off x="7557614" y="1121686"/>
              <a:ext cx="143327" cy="143327"/>
            </a:xfrm>
            <a:custGeom>
              <a:rect b="b" l="l" r="r" t="t"/>
              <a:pathLst>
                <a:path extrusionOk="0" h="3175" w="3175">
                  <a:moveTo>
                    <a:pt x="1587" y="1"/>
                  </a:moveTo>
                  <a:cubicBezTo>
                    <a:pt x="711" y="1"/>
                    <a:pt x="1" y="711"/>
                    <a:pt x="1" y="1588"/>
                  </a:cubicBezTo>
                  <a:cubicBezTo>
                    <a:pt x="1" y="2464"/>
                    <a:pt x="711" y="3175"/>
                    <a:pt x="1587" y="3175"/>
                  </a:cubicBezTo>
                  <a:cubicBezTo>
                    <a:pt x="2464" y="3175"/>
                    <a:pt x="3175" y="2464"/>
                    <a:pt x="3175" y="1588"/>
                  </a:cubicBezTo>
                  <a:cubicBezTo>
                    <a:pt x="3175" y="711"/>
                    <a:pt x="2464" y="1"/>
                    <a:pt x="15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8"/>
            <p:cNvSpPr/>
            <p:nvPr/>
          </p:nvSpPr>
          <p:spPr>
            <a:xfrm flipH="1" rot="-5400000">
              <a:off x="7548676" y="1516420"/>
              <a:ext cx="161249" cy="161339"/>
            </a:xfrm>
            <a:custGeom>
              <a:rect b="b" l="l" r="r" t="t"/>
              <a:pathLst>
                <a:path extrusionOk="0" h="3574" w="3572">
                  <a:moveTo>
                    <a:pt x="1787" y="399"/>
                  </a:moveTo>
                  <a:cubicBezTo>
                    <a:pt x="2551" y="399"/>
                    <a:pt x="3174" y="1021"/>
                    <a:pt x="3174" y="1787"/>
                  </a:cubicBezTo>
                  <a:cubicBezTo>
                    <a:pt x="3174" y="2553"/>
                    <a:pt x="2551" y="3175"/>
                    <a:pt x="1787" y="3175"/>
                  </a:cubicBezTo>
                  <a:cubicBezTo>
                    <a:pt x="1021" y="3175"/>
                    <a:pt x="398" y="2553"/>
                    <a:pt x="398" y="1787"/>
                  </a:cubicBezTo>
                  <a:cubicBezTo>
                    <a:pt x="398" y="1021"/>
                    <a:pt x="1021" y="399"/>
                    <a:pt x="1787" y="399"/>
                  </a:cubicBezTo>
                  <a:close/>
                  <a:moveTo>
                    <a:pt x="1787" y="1"/>
                  </a:moveTo>
                  <a:cubicBezTo>
                    <a:pt x="801" y="1"/>
                    <a:pt x="0" y="802"/>
                    <a:pt x="0" y="1787"/>
                  </a:cubicBezTo>
                  <a:cubicBezTo>
                    <a:pt x="0" y="2771"/>
                    <a:pt x="801" y="3573"/>
                    <a:pt x="1787" y="3573"/>
                  </a:cubicBezTo>
                  <a:cubicBezTo>
                    <a:pt x="2771" y="3573"/>
                    <a:pt x="3572" y="2771"/>
                    <a:pt x="3572" y="1787"/>
                  </a:cubicBezTo>
                  <a:cubicBezTo>
                    <a:pt x="3572" y="802"/>
                    <a:pt x="2771" y="1"/>
                    <a:pt x="1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0" name="Google Shape;1770;p38"/>
          <p:cNvSpPr/>
          <p:nvPr/>
        </p:nvSpPr>
        <p:spPr>
          <a:xfrm rot="516939">
            <a:off x="8518949" y="1121837"/>
            <a:ext cx="312554" cy="312554"/>
          </a:xfrm>
          <a:custGeom>
            <a:rect b="b" l="l" r="r" t="t"/>
            <a:pathLst>
              <a:path extrusionOk="0" h="18823" w="18823">
                <a:moveTo>
                  <a:pt x="6934" y="1"/>
                </a:moveTo>
                <a:lnTo>
                  <a:pt x="6934" y="6933"/>
                </a:lnTo>
                <a:lnTo>
                  <a:pt x="1" y="6933"/>
                </a:lnTo>
                <a:lnTo>
                  <a:pt x="1" y="11890"/>
                </a:lnTo>
                <a:lnTo>
                  <a:pt x="6934" y="11890"/>
                </a:lnTo>
                <a:lnTo>
                  <a:pt x="6934" y="18823"/>
                </a:lnTo>
                <a:lnTo>
                  <a:pt x="11890" y="18823"/>
                </a:lnTo>
                <a:lnTo>
                  <a:pt x="11890" y="11890"/>
                </a:lnTo>
                <a:lnTo>
                  <a:pt x="18823" y="11890"/>
                </a:lnTo>
                <a:lnTo>
                  <a:pt x="18823" y="6933"/>
                </a:lnTo>
                <a:lnTo>
                  <a:pt x="11890" y="6933"/>
                </a:lnTo>
                <a:lnTo>
                  <a:pt x="11890"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8"/>
          <p:cNvSpPr/>
          <p:nvPr/>
        </p:nvSpPr>
        <p:spPr>
          <a:xfrm rot="-899833">
            <a:off x="378320" y="3057728"/>
            <a:ext cx="196711" cy="196711"/>
          </a:xfrm>
          <a:custGeom>
            <a:rect b="b" l="l" r="r" t="t"/>
            <a:pathLst>
              <a:path extrusionOk="0" h="13111" w="13111">
                <a:moveTo>
                  <a:pt x="1" y="1"/>
                </a:moveTo>
                <a:lnTo>
                  <a:pt x="1" y="13111"/>
                </a:lnTo>
                <a:lnTo>
                  <a:pt x="13111" y="13111"/>
                </a:lnTo>
                <a:lnTo>
                  <a:pt x="13111" y="1"/>
                </a:lnTo>
                <a:close/>
              </a:path>
            </a:pathLst>
          </a:cu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8"/>
          <p:cNvSpPr/>
          <p:nvPr/>
        </p:nvSpPr>
        <p:spPr>
          <a:xfrm rot="991083">
            <a:off x="8220465" y="4675294"/>
            <a:ext cx="160822" cy="160822"/>
          </a:xfrm>
          <a:custGeom>
            <a:rect b="b" l="l" r="r" t="t"/>
            <a:pathLst>
              <a:path extrusionOk="0" h="13111" w="13111">
                <a:moveTo>
                  <a:pt x="1" y="1"/>
                </a:moveTo>
                <a:lnTo>
                  <a:pt x="1" y="13111"/>
                </a:lnTo>
                <a:lnTo>
                  <a:pt x="13111" y="13111"/>
                </a:lnTo>
                <a:lnTo>
                  <a:pt x="13111" y="1"/>
                </a:lnTo>
                <a:close/>
              </a:path>
            </a:pathLst>
          </a:cu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3" name="Google Shape;1773;p38"/>
          <p:cNvGrpSpPr/>
          <p:nvPr/>
        </p:nvGrpSpPr>
        <p:grpSpPr>
          <a:xfrm>
            <a:off x="238041" y="797166"/>
            <a:ext cx="671833" cy="565501"/>
            <a:chOff x="1743325" y="1842325"/>
            <a:chExt cx="908250" cy="764500"/>
          </a:xfrm>
        </p:grpSpPr>
        <p:sp>
          <p:nvSpPr>
            <p:cNvPr id="1774" name="Google Shape;1774;p38"/>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8"/>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8"/>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8"/>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8" name="Google Shape;1778;p38"/>
          <p:cNvSpPr/>
          <p:nvPr/>
        </p:nvSpPr>
        <p:spPr>
          <a:xfrm>
            <a:off x="563727" y="1248063"/>
            <a:ext cx="312549" cy="312549"/>
          </a:xfrm>
          <a:custGeom>
            <a:rect b="b" l="l" r="r" t="t"/>
            <a:pathLst>
              <a:path extrusionOk="0" h="16815" w="16815">
                <a:moveTo>
                  <a:pt x="3504" y="0"/>
                </a:moveTo>
                <a:lnTo>
                  <a:pt x="0" y="3506"/>
                </a:lnTo>
                <a:lnTo>
                  <a:pt x="4903" y="8407"/>
                </a:lnTo>
                <a:lnTo>
                  <a:pt x="0" y="13309"/>
                </a:lnTo>
                <a:lnTo>
                  <a:pt x="3504" y="16814"/>
                </a:lnTo>
                <a:lnTo>
                  <a:pt x="8407" y="11912"/>
                </a:lnTo>
                <a:lnTo>
                  <a:pt x="13309" y="16814"/>
                </a:lnTo>
                <a:lnTo>
                  <a:pt x="16814" y="13309"/>
                </a:lnTo>
                <a:lnTo>
                  <a:pt x="11911" y="8407"/>
                </a:lnTo>
                <a:lnTo>
                  <a:pt x="16814" y="3506"/>
                </a:lnTo>
                <a:lnTo>
                  <a:pt x="13309" y="0"/>
                </a:lnTo>
                <a:lnTo>
                  <a:pt x="8407" y="4903"/>
                </a:lnTo>
                <a:lnTo>
                  <a:pt x="3504" y="0"/>
                </a:ln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8"/>
          <p:cNvSpPr txBox="1"/>
          <p:nvPr/>
        </p:nvSpPr>
        <p:spPr>
          <a:xfrm>
            <a:off x="693500" y="406650"/>
            <a:ext cx="228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Roboto Mono"/>
                <a:ea typeface="Roboto Mono"/>
                <a:cs typeface="Roboto Mono"/>
                <a:sym typeface="Roboto Mono"/>
              </a:rPr>
              <a:t>https://OWASP-top-ten.com</a:t>
            </a:r>
            <a:endParaRPr sz="1000">
              <a:solidFill>
                <a:schemeClr val="dk1"/>
              </a:solidFill>
              <a:latin typeface="Roboto Mono"/>
              <a:ea typeface="Roboto Mono"/>
              <a:cs typeface="Roboto Mono"/>
              <a:sym typeface="Roboto Mono"/>
            </a:endParaRPr>
          </a:p>
        </p:txBody>
      </p:sp>
      <p:sp>
        <p:nvSpPr>
          <p:cNvPr id="1780" name="Google Shape;1780;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81" name="Google Shape;1781;p38"/>
          <p:cNvSpPr txBox="1"/>
          <p:nvPr/>
        </p:nvSpPr>
        <p:spPr>
          <a:xfrm>
            <a:off x="1336100" y="1717850"/>
            <a:ext cx="66003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Mono"/>
                <a:ea typeface="Roboto Mono"/>
                <a:cs typeface="Roboto Mono"/>
                <a:sym typeface="Roboto Mono"/>
              </a:rPr>
              <a:t>Application de eRestaurant développée en Kotlin:</a:t>
            </a:r>
            <a:endParaRPr>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
                <a:latin typeface="Roboto Mono"/>
                <a:ea typeface="Roboto Mono"/>
                <a:cs typeface="Roboto Mono"/>
                <a:sym typeface="Roboto Mono"/>
              </a:rPr>
              <a:t>Utilisation d’une API Http pour l’import des plats</a:t>
            </a:r>
            <a:endParaRPr>
              <a:latin typeface="Roboto Mono"/>
              <a:ea typeface="Roboto Mono"/>
              <a:cs typeface="Roboto Mono"/>
              <a:sym typeface="Roboto Mono"/>
            </a:endParaRPr>
          </a:p>
          <a:p>
            <a:pPr indent="0" lvl="0" marL="457200" rtl="0" algn="l">
              <a:spcBef>
                <a:spcPts val="0"/>
              </a:spcBef>
              <a:spcAft>
                <a:spcPts val="0"/>
              </a:spcAft>
              <a:buNone/>
            </a:pPr>
            <a:r>
              <a:t/>
            </a:r>
            <a:endParaRPr>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
                <a:latin typeface="Roboto Mono"/>
                <a:ea typeface="Roboto Mono"/>
                <a:cs typeface="Roboto Mono"/>
                <a:sym typeface="Roboto Mono"/>
              </a:rPr>
              <a:t>Possibilité de créer un compte et de s’y connecter</a:t>
            </a:r>
            <a:endParaRPr>
              <a:latin typeface="Roboto Mono"/>
              <a:ea typeface="Roboto Mono"/>
              <a:cs typeface="Roboto Mono"/>
              <a:sym typeface="Roboto Mono"/>
            </a:endParaRPr>
          </a:p>
          <a:p>
            <a:pPr indent="0" lvl="0" marL="457200" rtl="0" algn="l">
              <a:spcBef>
                <a:spcPts val="0"/>
              </a:spcBef>
              <a:spcAft>
                <a:spcPts val="0"/>
              </a:spcAft>
              <a:buNone/>
            </a:pPr>
            <a:r>
              <a:t/>
            </a:r>
            <a:endParaRPr>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
                <a:latin typeface="Roboto Mono"/>
                <a:ea typeface="Roboto Mono"/>
                <a:cs typeface="Roboto Mono"/>
                <a:sym typeface="Roboto Mono"/>
              </a:rPr>
              <a:t>Création d’un panier et possibilité de commander (Paiement non pris en charge)</a:t>
            </a:r>
            <a:endParaRPr>
              <a:latin typeface="Roboto Mono"/>
              <a:ea typeface="Roboto Mono"/>
              <a:cs typeface="Roboto Mono"/>
              <a:sym typeface="Roboto Mono"/>
            </a:endParaRPr>
          </a:p>
          <a:p>
            <a:pPr indent="0" lvl="0" marL="457200" rtl="0" algn="l">
              <a:spcBef>
                <a:spcPts val="0"/>
              </a:spcBef>
              <a:spcAft>
                <a:spcPts val="0"/>
              </a:spcAft>
              <a:buNone/>
            </a:pPr>
            <a:r>
              <a:t/>
            </a:r>
            <a:endParaRPr>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
                <a:latin typeface="Roboto Mono"/>
                <a:ea typeface="Roboto Mono"/>
                <a:cs typeface="Roboto Mono"/>
                <a:sym typeface="Roboto Mono"/>
              </a:rPr>
              <a:t>L’application n’emporte pas de librairies </a:t>
            </a:r>
            <a:endParaRPr>
              <a:latin typeface="Roboto Mono"/>
              <a:ea typeface="Roboto Mono"/>
              <a:cs typeface="Roboto Mono"/>
              <a:sym typeface="Roboto Mono"/>
            </a:endParaRPr>
          </a:p>
        </p:txBody>
      </p:sp>
      <p:pic>
        <p:nvPicPr>
          <p:cNvPr id="1782" name="Google Shape;1782;p38"/>
          <p:cNvPicPr preferRelativeResize="0"/>
          <p:nvPr/>
        </p:nvPicPr>
        <p:blipFill>
          <a:blip r:embed="rId3">
            <a:alphaModFix/>
          </a:blip>
          <a:stretch>
            <a:fillRect/>
          </a:stretch>
        </p:blipFill>
        <p:spPr>
          <a:xfrm>
            <a:off x="-1" y="4346528"/>
            <a:ext cx="1317700" cy="818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39"/>
          <p:cNvSpPr txBox="1"/>
          <p:nvPr>
            <p:ph type="title"/>
          </p:nvPr>
        </p:nvSpPr>
        <p:spPr>
          <a:xfrm>
            <a:off x="720000" y="797775"/>
            <a:ext cx="7704000" cy="56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Premier passage sur MobSF</a:t>
            </a:r>
            <a:endParaRPr/>
          </a:p>
        </p:txBody>
      </p:sp>
      <p:pic>
        <p:nvPicPr>
          <p:cNvPr id="1788" name="Google Shape;1788;p39"/>
          <p:cNvPicPr preferRelativeResize="0"/>
          <p:nvPr/>
        </p:nvPicPr>
        <p:blipFill>
          <a:blip r:embed="rId3">
            <a:alphaModFix/>
          </a:blip>
          <a:stretch>
            <a:fillRect/>
          </a:stretch>
        </p:blipFill>
        <p:spPr>
          <a:xfrm>
            <a:off x="1589238" y="1461900"/>
            <a:ext cx="5965527" cy="2802176"/>
          </a:xfrm>
          <a:prstGeom prst="rect">
            <a:avLst/>
          </a:prstGeom>
          <a:noFill/>
          <a:ln>
            <a:noFill/>
          </a:ln>
        </p:spPr>
      </p:pic>
      <p:sp>
        <p:nvSpPr>
          <p:cNvPr id="1789" name="Google Shape;1789;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90" name="Google Shape;1790;p39"/>
          <p:cNvPicPr preferRelativeResize="0"/>
          <p:nvPr/>
        </p:nvPicPr>
        <p:blipFill>
          <a:blip r:embed="rId4">
            <a:alphaModFix/>
          </a:blip>
          <a:stretch>
            <a:fillRect/>
          </a:stretch>
        </p:blipFill>
        <p:spPr>
          <a:xfrm>
            <a:off x="-1" y="4346528"/>
            <a:ext cx="1317700" cy="818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4" name="Shape 1794"/>
        <p:cNvGrpSpPr/>
        <p:nvPr/>
      </p:nvGrpSpPr>
      <p:grpSpPr>
        <a:xfrm>
          <a:off x="0" y="0"/>
          <a:ext cx="0" cy="0"/>
          <a:chOff x="0" y="0"/>
          <a:chExt cx="0" cy="0"/>
        </a:xfrm>
      </p:grpSpPr>
      <p:sp>
        <p:nvSpPr>
          <p:cNvPr id="1795" name="Google Shape;1795;p40"/>
          <p:cNvSpPr txBox="1"/>
          <p:nvPr>
            <p:ph type="title"/>
          </p:nvPr>
        </p:nvSpPr>
        <p:spPr>
          <a:xfrm>
            <a:off x="720000" y="797775"/>
            <a:ext cx="7704000" cy="56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Vulnérabilités et solutions</a:t>
            </a:r>
            <a:endParaRPr/>
          </a:p>
        </p:txBody>
      </p:sp>
      <p:sp>
        <p:nvSpPr>
          <p:cNvPr id="1796" name="Google Shape;1796;p40"/>
          <p:cNvSpPr txBox="1"/>
          <p:nvPr/>
        </p:nvSpPr>
        <p:spPr>
          <a:xfrm>
            <a:off x="1273225" y="1533650"/>
            <a:ext cx="700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Roboto Mono"/>
                <a:ea typeface="Roboto Mono"/>
                <a:cs typeface="Roboto Mono"/>
                <a:sym typeface="Roboto Mono"/>
              </a:rPr>
              <a:t>Http au lieu de Https</a:t>
            </a:r>
            <a:r>
              <a:rPr lang="en">
                <a:latin typeface="Roboto Mono"/>
                <a:ea typeface="Roboto Mono"/>
                <a:cs typeface="Roboto Mono"/>
                <a:sym typeface="Roboto Mono"/>
              </a:rPr>
              <a:t>:</a:t>
            </a:r>
            <a:endParaRPr>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
                <a:latin typeface="Roboto Mono"/>
                <a:ea typeface="Roboto Mono"/>
                <a:cs typeface="Roboto Mono"/>
                <a:sym typeface="Roboto Mono"/>
              </a:rPr>
              <a:t>Impossible de modifier car on ne gère pas l’API</a:t>
            </a:r>
            <a:endParaRPr>
              <a:latin typeface="Roboto Mono"/>
              <a:ea typeface="Roboto Mono"/>
              <a:cs typeface="Roboto Mono"/>
              <a:sym typeface="Roboto Mono"/>
            </a:endParaRPr>
          </a:p>
        </p:txBody>
      </p:sp>
      <p:sp>
        <p:nvSpPr>
          <p:cNvPr id="1797" name="Google Shape;1797;p40"/>
          <p:cNvSpPr txBox="1"/>
          <p:nvPr/>
        </p:nvSpPr>
        <p:spPr>
          <a:xfrm>
            <a:off x="1287600" y="2230788"/>
            <a:ext cx="6568800" cy="175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Roboto Mono"/>
                <a:ea typeface="Roboto Mono"/>
                <a:cs typeface="Roboto Mono"/>
                <a:sym typeface="Roboto Mono"/>
              </a:rPr>
              <a:t>Android Allow Backup</a:t>
            </a:r>
            <a:r>
              <a:rPr lang="en">
                <a:latin typeface="Roboto Mono"/>
                <a:ea typeface="Roboto Mono"/>
                <a:cs typeface="Roboto Mono"/>
                <a:sym typeface="Roboto Mono"/>
              </a:rPr>
              <a:t>:</a:t>
            </a:r>
            <a:endParaRPr>
              <a:latin typeface="Roboto Mono"/>
              <a:ea typeface="Roboto Mono"/>
              <a:cs typeface="Roboto Mono"/>
              <a:sym typeface="Roboto Mono"/>
            </a:endParaRPr>
          </a:p>
          <a:p>
            <a:pPr indent="-323850" lvl="0" marL="457200" rtl="0" algn="l">
              <a:lnSpc>
                <a:spcPct val="115000"/>
              </a:lnSpc>
              <a:spcBef>
                <a:spcPts val="0"/>
              </a:spcBef>
              <a:spcAft>
                <a:spcPts val="0"/>
              </a:spcAft>
              <a:buSzPts val="1500"/>
              <a:buFont typeface="Roboto Mono"/>
              <a:buChar char="-"/>
            </a:pPr>
            <a:r>
              <a:rPr lang="en" sz="1200">
                <a:solidFill>
                  <a:schemeClr val="dk1"/>
                </a:solidFill>
                <a:latin typeface="Calibri"/>
                <a:ea typeface="Calibri"/>
                <a:cs typeface="Calibri"/>
                <a:sym typeface="Calibri"/>
              </a:rPr>
              <a:t>Pour effectuer un backup sur un téléphone android, on a pas besoin d'être root. Le back up peut alors être aussi effectué sur un téléphone physique.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323850" lvl="0" marL="457200" rtl="0" algn="l">
              <a:lnSpc>
                <a:spcPct val="115000"/>
              </a:lnSpc>
              <a:spcBef>
                <a:spcPts val="0"/>
              </a:spcBef>
              <a:spcAft>
                <a:spcPts val="0"/>
              </a:spcAft>
              <a:buSzPts val="1500"/>
              <a:buFont typeface="Roboto Mono"/>
              <a:buChar char="-"/>
            </a:pPr>
            <a:r>
              <a:rPr lang="en" sz="1200">
                <a:solidFill>
                  <a:schemeClr val="dk1"/>
                </a:solidFill>
                <a:latin typeface="Calibri"/>
                <a:ea typeface="Calibri"/>
                <a:cs typeface="Calibri"/>
                <a:sym typeface="Calibri"/>
              </a:rPr>
              <a:t>Notre application stocke un email, un nom, et un prénom dans les shared pref. Ce ne sont pas les données les plus sensibles mais pour la confidentialité de l'utilisateur, nous désactivons ce feature.</a:t>
            </a:r>
            <a:endParaRPr sz="1500">
              <a:latin typeface="Roboto Mono"/>
              <a:ea typeface="Roboto Mono"/>
              <a:cs typeface="Roboto Mono"/>
              <a:sym typeface="Roboto Mono"/>
            </a:endParaRPr>
          </a:p>
        </p:txBody>
      </p:sp>
      <p:sp>
        <p:nvSpPr>
          <p:cNvPr id="1798" name="Google Shape;1798;p40"/>
          <p:cNvSpPr txBox="1"/>
          <p:nvPr/>
        </p:nvSpPr>
        <p:spPr>
          <a:xfrm>
            <a:off x="3096300" y="4065525"/>
            <a:ext cx="3255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9876AA"/>
                </a:solidFill>
                <a:highlight>
                  <a:srgbClr val="2B2B2B"/>
                </a:highlight>
              </a:rPr>
              <a:t>android</a:t>
            </a:r>
            <a:r>
              <a:rPr lang="en" sz="1900">
                <a:solidFill>
                  <a:srgbClr val="BABABA"/>
                </a:solidFill>
                <a:highlight>
                  <a:srgbClr val="2B2B2B"/>
                </a:highlight>
              </a:rPr>
              <a:t>:allowBackup</a:t>
            </a:r>
            <a:r>
              <a:rPr lang="en" sz="1900">
                <a:solidFill>
                  <a:srgbClr val="6A8759"/>
                </a:solidFill>
                <a:highlight>
                  <a:srgbClr val="2B2B2B"/>
                </a:highlight>
              </a:rPr>
              <a:t>="false”</a:t>
            </a:r>
            <a:endParaRPr sz="2500">
              <a:latin typeface="Roboto Mono"/>
              <a:ea typeface="Roboto Mono"/>
              <a:cs typeface="Roboto Mono"/>
              <a:sym typeface="Roboto Mono"/>
            </a:endParaRPr>
          </a:p>
        </p:txBody>
      </p:sp>
      <p:sp>
        <p:nvSpPr>
          <p:cNvPr id="1799" name="Google Shape;1799;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00" name="Google Shape;1800;p40"/>
          <p:cNvPicPr preferRelativeResize="0"/>
          <p:nvPr/>
        </p:nvPicPr>
        <p:blipFill>
          <a:blip r:embed="rId3">
            <a:alphaModFix/>
          </a:blip>
          <a:stretch>
            <a:fillRect/>
          </a:stretch>
        </p:blipFill>
        <p:spPr>
          <a:xfrm>
            <a:off x="-1" y="4346528"/>
            <a:ext cx="1317700" cy="818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41"/>
          <p:cNvSpPr txBox="1"/>
          <p:nvPr/>
        </p:nvSpPr>
        <p:spPr>
          <a:xfrm>
            <a:off x="1218600" y="766825"/>
            <a:ext cx="7205400" cy="141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u="sng">
                <a:solidFill>
                  <a:schemeClr val="dk1"/>
                </a:solidFill>
                <a:latin typeface="Roboto Mono"/>
                <a:ea typeface="Roboto Mono"/>
                <a:cs typeface="Roboto Mono"/>
                <a:sym typeface="Roboto Mono"/>
              </a:rPr>
              <a:t>Version du certificat :</a:t>
            </a:r>
            <a:endParaRPr u="sng">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u="sng">
              <a:solidFill>
                <a:schemeClr val="dk1"/>
              </a:solidFill>
              <a:latin typeface="Roboto Mono"/>
              <a:ea typeface="Roboto Mono"/>
              <a:cs typeface="Roboto Mono"/>
              <a:sym typeface="Roboto Mono"/>
            </a:endParaRPr>
          </a:p>
          <a:p>
            <a:pPr indent="0" lvl="0" marL="0" rtl="0" algn="l">
              <a:lnSpc>
                <a:spcPct val="115000"/>
              </a:lnSpc>
              <a:spcBef>
                <a:spcPts val="500"/>
              </a:spcBef>
              <a:spcAft>
                <a:spcPts val="0"/>
              </a:spcAft>
              <a:buNone/>
            </a:pPr>
            <a:r>
              <a:rPr lang="en" sz="1100">
                <a:solidFill>
                  <a:schemeClr val="dk1"/>
                </a:solidFill>
                <a:latin typeface="Calibri"/>
                <a:ea typeface="Calibri"/>
                <a:cs typeface="Calibri"/>
                <a:sym typeface="Calibri"/>
              </a:rPr>
              <a:t>On peut vérifier la signature de l'apk comme ci-dessous : </a:t>
            </a:r>
            <a:endParaRPr sz="1100">
              <a:solidFill>
                <a:schemeClr val="dk1"/>
              </a:solidFill>
              <a:latin typeface="Calibri"/>
              <a:ea typeface="Calibri"/>
              <a:cs typeface="Calibri"/>
              <a:sym typeface="Calibri"/>
            </a:endParaRPr>
          </a:p>
          <a:p>
            <a:pPr indent="0" lvl="0" marL="0" rtl="0" algn="l">
              <a:lnSpc>
                <a:spcPct val="115000"/>
              </a:lnSpc>
              <a:spcBef>
                <a:spcPts val="50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0" lvl="0" marL="0" rtl="0" algn="l">
              <a:spcBef>
                <a:spcPts val="500"/>
              </a:spcBef>
              <a:spcAft>
                <a:spcPts val="0"/>
              </a:spcAft>
              <a:buNone/>
            </a:pPr>
            <a:r>
              <a:t/>
            </a:r>
            <a:endParaRPr>
              <a:latin typeface="Roboto Mono"/>
              <a:ea typeface="Roboto Mono"/>
              <a:cs typeface="Roboto Mono"/>
              <a:sym typeface="Roboto Mono"/>
            </a:endParaRPr>
          </a:p>
        </p:txBody>
      </p:sp>
      <p:pic>
        <p:nvPicPr>
          <p:cNvPr id="1806" name="Google Shape;1806;p41"/>
          <p:cNvPicPr preferRelativeResize="0"/>
          <p:nvPr/>
        </p:nvPicPr>
        <p:blipFill rotWithShape="1">
          <a:blip r:embed="rId3">
            <a:alphaModFix/>
          </a:blip>
          <a:srcRect b="0" l="0" r="50379" t="0"/>
          <a:stretch/>
        </p:blipFill>
        <p:spPr>
          <a:xfrm>
            <a:off x="903200" y="1744125"/>
            <a:ext cx="5804774" cy="2873150"/>
          </a:xfrm>
          <a:prstGeom prst="rect">
            <a:avLst/>
          </a:prstGeom>
          <a:noFill/>
          <a:ln>
            <a:noFill/>
          </a:ln>
        </p:spPr>
      </p:pic>
      <p:sp>
        <p:nvSpPr>
          <p:cNvPr id="1807" name="Google Shape;1807;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808" name="Google Shape;1808;p41"/>
          <p:cNvGrpSpPr/>
          <p:nvPr/>
        </p:nvGrpSpPr>
        <p:grpSpPr>
          <a:xfrm rot="-2733516">
            <a:off x="8201776" y="3261907"/>
            <a:ext cx="1086043" cy="197789"/>
            <a:chOff x="3667675" y="3227975"/>
            <a:chExt cx="1117450" cy="209050"/>
          </a:xfrm>
        </p:grpSpPr>
        <p:sp>
          <p:nvSpPr>
            <p:cNvPr id="1809" name="Google Shape;1809;p41"/>
            <p:cNvSpPr/>
            <p:nvPr/>
          </p:nvSpPr>
          <p:spPr>
            <a:xfrm>
              <a:off x="3677625" y="3238075"/>
              <a:ext cx="81550" cy="81525"/>
            </a:xfrm>
            <a:custGeom>
              <a:rect b="b" l="l" r="r" t="t"/>
              <a:pathLst>
                <a:path extrusionOk="0" h="3261" w="3262">
                  <a:moveTo>
                    <a:pt x="1630" y="0"/>
                  </a:moveTo>
                  <a:cubicBezTo>
                    <a:pt x="732" y="0"/>
                    <a:pt x="0" y="731"/>
                    <a:pt x="0" y="1630"/>
                  </a:cubicBezTo>
                  <a:cubicBezTo>
                    <a:pt x="0" y="2530"/>
                    <a:pt x="732" y="3260"/>
                    <a:pt x="1630" y="3260"/>
                  </a:cubicBezTo>
                  <a:cubicBezTo>
                    <a:pt x="2530" y="3260"/>
                    <a:pt x="3261" y="2530"/>
                    <a:pt x="3261" y="1630"/>
                  </a:cubicBezTo>
                  <a:cubicBezTo>
                    <a:pt x="3261" y="732"/>
                    <a:pt x="2530" y="0"/>
                    <a:pt x="16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1"/>
            <p:cNvSpPr/>
            <p:nvPr/>
          </p:nvSpPr>
          <p:spPr>
            <a:xfrm>
              <a:off x="3739475" y="3237975"/>
              <a:ext cx="973725" cy="189075"/>
            </a:xfrm>
            <a:custGeom>
              <a:rect b="b" l="l" r="r" t="t"/>
              <a:pathLst>
                <a:path extrusionOk="0" h="7563" w="38949">
                  <a:moveTo>
                    <a:pt x="12705" y="0"/>
                  </a:moveTo>
                  <a:cubicBezTo>
                    <a:pt x="10220" y="0"/>
                    <a:pt x="8959" y="1602"/>
                    <a:pt x="8038" y="2773"/>
                  </a:cubicBezTo>
                  <a:cubicBezTo>
                    <a:pt x="7226" y="3804"/>
                    <a:pt x="6798" y="4300"/>
                    <a:pt x="5936" y="4300"/>
                  </a:cubicBezTo>
                  <a:cubicBezTo>
                    <a:pt x="5074" y="4300"/>
                    <a:pt x="4645" y="3804"/>
                    <a:pt x="3834" y="2773"/>
                  </a:cubicBezTo>
                  <a:cubicBezTo>
                    <a:pt x="3108" y="1850"/>
                    <a:pt x="2169" y="660"/>
                    <a:pt x="587" y="197"/>
                  </a:cubicBezTo>
                  <a:lnTo>
                    <a:pt x="587" y="197"/>
                  </a:lnTo>
                  <a:cubicBezTo>
                    <a:pt x="956" y="564"/>
                    <a:pt x="1186" y="1073"/>
                    <a:pt x="1186" y="1634"/>
                  </a:cubicBezTo>
                  <a:cubicBezTo>
                    <a:pt x="1186" y="2452"/>
                    <a:pt x="699" y="3157"/>
                    <a:pt x="1" y="3478"/>
                  </a:cubicBezTo>
                  <a:cubicBezTo>
                    <a:pt x="406" y="3715"/>
                    <a:pt x="763" y="4149"/>
                    <a:pt x="1269" y="4791"/>
                  </a:cubicBezTo>
                  <a:cubicBezTo>
                    <a:pt x="2190" y="5962"/>
                    <a:pt x="3452" y="7563"/>
                    <a:pt x="5936" y="7563"/>
                  </a:cubicBezTo>
                  <a:cubicBezTo>
                    <a:pt x="8420" y="7563"/>
                    <a:pt x="9682" y="5962"/>
                    <a:pt x="10603" y="4791"/>
                  </a:cubicBezTo>
                  <a:cubicBezTo>
                    <a:pt x="11415" y="3760"/>
                    <a:pt x="11843" y="3264"/>
                    <a:pt x="12705" y="3264"/>
                  </a:cubicBezTo>
                  <a:cubicBezTo>
                    <a:pt x="13566" y="3264"/>
                    <a:pt x="13995" y="3760"/>
                    <a:pt x="14808" y="4791"/>
                  </a:cubicBezTo>
                  <a:cubicBezTo>
                    <a:pt x="15728" y="5962"/>
                    <a:pt x="16990" y="7563"/>
                    <a:pt x="19474" y="7563"/>
                  </a:cubicBezTo>
                  <a:cubicBezTo>
                    <a:pt x="21958" y="7563"/>
                    <a:pt x="23220" y="5962"/>
                    <a:pt x="24141" y="4791"/>
                  </a:cubicBezTo>
                  <a:cubicBezTo>
                    <a:pt x="24953" y="3760"/>
                    <a:pt x="25382" y="3264"/>
                    <a:pt x="26243" y="3264"/>
                  </a:cubicBezTo>
                  <a:cubicBezTo>
                    <a:pt x="27105" y="3264"/>
                    <a:pt x="27534" y="3760"/>
                    <a:pt x="28346" y="4791"/>
                  </a:cubicBezTo>
                  <a:cubicBezTo>
                    <a:pt x="29267" y="5962"/>
                    <a:pt x="30528" y="7563"/>
                    <a:pt x="33013" y="7563"/>
                  </a:cubicBezTo>
                  <a:cubicBezTo>
                    <a:pt x="35498" y="7563"/>
                    <a:pt x="36759" y="5962"/>
                    <a:pt x="37680" y="4791"/>
                  </a:cubicBezTo>
                  <a:cubicBezTo>
                    <a:pt x="38186" y="4149"/>
                    <a:pt x="38543" y="3715"/>
                    <a:pt x="38949" y="3478"/>
                  </a:cubicBezTo>
                  <a:cubicBezTo>
                    <a:pt x="38250" y="3157"/>
                    <a:pt x="37764" y="2451"/>
                    <a:pt x="37764" y="1632"/>
                  </a:cubicBezTo>
                  <a:cubicBezTo>
                    <a:pt x="37764" y="1073"/>
                    <a:pt x="37990" y="566"/>
                    <a:pt x="38357" y="199"/>
                  </a:cubicBezTo>
                  <a:lnTo>
                    <a:pt x="38357" y="199"/>
                  </a:lnTo>
                  <a:cubicBezTo>
                    <a:pt x="36778" y="662"/>
                    <a:pt x="35841" y="1851"/>
                    <a:pt x="35115" y="2773"/>
                  </a:cubicBezTo>
                  <a:cubicBezTo>
                    <a:pt x="34304" y="3804"/>
                    <a:pt x="33875" y="4300"/>
                    <a:pt x="33013" y="4300"/>
                  </a:cubicBezTo>
                  <a:cubicBezTo>
                    <a:pt x="32152" y="4300"/>
                    <a:pt x="31723" y="3804"/>
                    <a:pt x="30910" y="2773"/>
                  </a:cubicBezTo>
                  <a:cubicBezTo>
                    <a:pt x="29990" y="1602"/>
                    <a:pt x="28728" y="0"/>
                    <a:pt x="26243" y="0"/>
                  </a:cubicBezTo>
                  <a:cubicBezTo>
                    <a:pt x="23759" y="0"/>
                    <a:pt x="22498" y="1602"/>
                    <a:pt x="21576" y="2773"/>
                  </a:cubicBezTo>
                  <a:cubicBezTo>
                    <a:pt x="20765" y="3804"/>
                    <a:pt x="20336" y="4300"/>
                    <a:pt x="19474" y="4300"/>
                  </a:cubicBezTo>
                  <a:cubicBezTo>
                    <a:pt x="18612" y="4300"/>
                    <a:pt x="18183" y="3804"/>
                    <a:pt x="17372" y="2773"/>
                  </a:cubicBezTo>
                  <a:cubicBezTo>
                    <a:pt x="16450" y="1602"/>
                    <a:pt x="15190" y="0"/>
                    <a:pt x="127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1"/>
            <p:cNvSpPr/>
            <p:nvPr/>
          </p:nvSpPr>
          <p:spPr>
            <a:xfrm>
              <a:off x="4693475" y="3237950"/>
              <a:ext cx="81700" cy="81675"/>
            </a:xfrm>
            <a:custGeom>
              <a:rect b="b" l="l" r="r" t="t"/>
              <a:pathLst>
                <a:path extrusionOk="0" h="3267" w="3268">
                  <a:moveTo>
                    <a:pt x="1635" y="0"/>
                  </a:moveTo>
                  <a:cubicBezTo>
                    <a:pt x="1631" y="1"/>
                    <a:pt x="1627" y="1"/>
                    <a:pt x="1622" y="1"/>
                  </a:cubicBezTo>
                  <a:cubicBezTo>
                    <a:pt x="1615" y="1"/>
                    <a:pt x="1607" y="2"/>
                    <a:pt x="1600" y="2"/>
                  </a:cubicBezTo>
                  <a:cubicBezTo>
                    <a:pt x="715" y="20"/>
                    <a:pt x="1" y="744"/>
                    <a:pt x="1" y="1633"/>
                  </a:cubicBezTo>
                  <a:cubicBezTo>
                    <a:pt x="1" y="2534"/>
                    <a:pt x="733" y="3266"/>
                    <a:pt x="1634" y="3266"/>
                  </a:cubicBezTo>
                  <a:cubicBezTo>
                    <a:pt x="2534" y="3266"/>
                    <a:pt x="3267" y="2534"/>
                    <a:pt x="3267" y="1633"/>
                  </a:cubicBezTo>
                  <a:cubicBezTo>
                    <a:pt x="3267" y="733"/>
                    <a:pt x="2534" y="1"/>
                    <a:pt x="16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1"/>
            <p:cNvSpPr/>
            <p:nvPr/>
          </p:nvSpPr>
          <p:spPr>
            <a:xfrm>
              <a:off x="3718575" y="3319575"/>
              <a:ext cx="1015325" cy="117450"/>
            </a:xfrm>
            <a:custGeom>
              <a:rect b="b" l="l" r="r" t="t"/>
              <a:pathLst>
                <a:path extrusionOk="0" h="4698" w="40613">
                  <a:moveTo>
                    <a:pt x="13541" y="0"/>
                  </a:moveTo>
                  <a:cubicBezTo>
                    <a:pt x="12679" y="0"/>
                    <a:pt x="12250" y="496"/>
                    <a:pt x="11439" y="1527"/>
                  </a:cubicBezTo>
                  <a:cubicBezTo>
                    <a:pt x="10518" y="2698"/>
                    <a:pt x="9256" y="4299"/>
                    <a:pt x="6772" y="4299"/>
                  </a:cubicBezTo>
                  <a:cubicBezTo>
                    <a:pt x="4287" y="4299"/>
                    <a:pt x="3026" y="2698"/>
                    <a:pt x="2105" y="1527"/>
                  </a:cubicBezTo>
                  <a:cubicBezTo>
                    <a:pt x="1599" y="885"/>
                    <a:pt x="1242" y="451"/>
                    <a:pt x="837" y="214"/>
                  </a:cubicBezTo>
                  <a:cubicBezTo>
                    <a:pt x="582" y="331"/>
                    <a:pt x="298" y="397"/>
                    <a:pt x="1" y="399"/>
                  </a:cubicBezTo>
                  <a:lnTo>
                    <a:pt x="2" y="399"/>
                  </a:lnTo>
                  <a:cubicBezTo>
                    <a:pt x="626" y="399"/>
                    <a:pt x="927" y="675"/>
                    <a:pt x="1792" y="1774"/>
                  </a:cubicBezTo>
                  <a:cubicBezTo>
                    <a:pt x="2763" y="3008"/>
                    <a:pt x="4093" y="4697"/>
                    <a:pt x="6772" y="4697"/>
                  </a:cubicBezTo>
                  <a:cubicBezTo>
                    <a:pt x="9450" y="4697"/>
                    <a:pt x="10780" y="3008"/>
                    <a:pt x="11751" y="1774"/>
                  </a:cubicBezTo>
                  <a:cubicBezTo>
                    <a:pt x="12616" y="675"/>
                    <a:pt x="12917" y="399"/>
                    <a:pt x="13541" y="399"/>
                  </a:cubicBezTo>
                  <a:cubicBezTo>
                    <a:pt x="14164" y="399"/>
                    <a:pt x="14465" y="675"/>
                    <a:pt x="15330" y="1774"/>
                  </a:cubicBezTo>
                  <a:cubicBezTo>
                    <a:pt x="16302" y="3008"/>
                    <a:pt x="17633" y="4697"/>
                    <a:pt x="20310" y="4697"/>
                  </a:cubicBezTo>
                  <a:cubicBezTo>
                    <a:pt x="22988" y="4697"/>
                    <a:pt x="24318" y="3008"/>
                    <a:pt x="25290" y="1774"/>
                  </a:cubicBezTo>
                  <a:cubicBezTo>
                    <a:pt x="26154" y="675"/>
                    <a:pt x="26456" y="399"/>
                    <a:pt x="27079" y="399"/>
                  </a:cubicBezTo>
                  <a:cubicBezTo>
                    <a:pt x="27702" y="399"/>
                    <a:pt x="28004" y="675"/>
                    <a:pt x="28870" y="1774"/>
                  </a:cubicBezTo>
                  <a:cubicBezTo>
                    <a:pt x="29840" y="3008"/>
                    <a:pt x="31171" y="4697"/>
                    <a:pt x="33849" y="4697"/>
                  </a:cubicBezTo>
                  <a:cubicBezTo>
                    <a:pt x="36527" y="4697"/>
                    <a:pt x="37857" y="3008"/>
                    <a:pt x="38829" y="1774"/>
                  </a:cubicBezTo>
                  <a:cubicBezTo>
                    <a:pt x="39691" y="679"/>
                    <a:pt x="39993" y="401"/>
                    <a:pt x="40613" y="399"/>
                  </a:cubicBezTo>
                  <a:cubicBezTo>
                    <a:pt x="40318" y="396"/>
                    <a:pt x="40037" y="331"/>
                    <a:pt x="39785" y="214"/>
                  </a:cubicBezTo>
                  <a:cubicBezTo>
                    <a:pt x="39379" y="451"/>
                    <a:pt x="39022" y="885"/>
                    <a:pt x="38516" y="1527"/>
                  </a:cubicBezTo>
                  <a:cubicBezTo>
                    <a:pt x="37595" y="2698"/>
                    <a:pt x="36334" y="4299"/>
                    <a:pt x="33849" y="4299"/>
                  </a:cubicBezTo>
                  <a:cubicBezTo>
                    <a:pt x="31364" y="4299"/>
                    <a:pt x="30103" y="2698"/>
                    <a:pt x="29182" y="1527"/>
                  </a:cubicBezTo>
                  <a:cubicBezTo>
                    <a:pt x="28369" y="496"/>
                    <a:pt x="27941" y="0"/>
                    <a:pt x="27079" y="0"/>
                  </a:cubicBezTo>
                  <a:cubicBezTo>
                    <a:pt x="26217" y="0"/>
                    <a:pt x="25789" y="496"/>
                    <a:pt x="24977" y="1527"/>
                  </a:cubicBezTo>
                  <a:cubicBezTo>
                    <a:pt x="24056" y="2698"/>
                    <a:pt x="22794" y="4299"/>
                    <a:pt x="20310" y="4299"/>
                  </a:cubicBezTo>
                  <a:cubicBezTo>
                    <a:pt x="17826" y="4299"/>
                    <a:pt x="16564" y="2698"/>
                    <a:pt x="15643" y="1527"/>
                  </a:cubicBezTo>
                  <a:cubicBezTo>
                    <a:pt x="14831" y="496"/>
                    <a:pt x="14402" y="0"/>
                    <a:pt x="13541" y="0"/>
                  </a:cubicBezTo>
                  <a:close/>
                </a:path>
              </a:pathLst>
            </a:custGeom>
            <a:solidFill>
              <a:srgbClr val="1215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1"/>
            <p:cNvSpPr/>
            <p:nvPr/>
          </p:nvSpPr>
          <p:spPr>
            <a:xfrm>
              <a:off x="4733450" y="3237950"/>
              <a:ext cx="900" cy="75"/>
            </a:xfrm>
            <a:custGeom>
              <a:rect b="b" l="l" r="r" t="t"/>
              <a:pathLst>
                <a:path extrusionOk="0" h="3" w="36">
                  <a:moveTo>
                    <a:pt x="35" y="0"/>
                  </a:moveTo>
                  <a:cubicBezTo>
                    <a:pt x="25" y="0"/>
                    <a:pt x="15" y="2"/>
                    <a:pt x="5" y="2"/>
                  </a:cubicBezTo>
                  <a:lnTo>
                    <a:pt x="5" y="2"/>
                  </a:lnTo>
                  <a:cubicBezTo>
                    <a:pt x="11" y="2"/>
                    <a:pt x="17" y="1"/>
                    <a:pt x="23" y="1"/>
                  </a:cubicBezTo>
                  <a:cubicBezTo>
                    <a:pt x="28" y="1"/>
                    <a:pt x="32" y="0"/>
                    <a:pt x="36" y="0"/>
                  </a:cubicBezTo>
                  <a:close/>
                  <a:moveTo>
                    <a:pt x="5" y="2"/>
                  </a:moveTo>
                  <a:cubicBezTo>
                    <a:pt x="4" y="2"/>
                    <a:pt x="2" y="2"/>
                    <a:pt x="1" y="2"/>
                  </a:cubicBezTo>
                  <a:cubicBezTo>
                    <a:pt x="2" y="2"/>
                    <a:pt x="4" y="2"/>
                    <a:pt x="5" y="2"/>
                  </a:cubicBezTo>
                  <a:close/>
                </a:path>
              </a:pathLst>
            </a:custGeom>
            <a:solidFill>
              <a:srgbClr val="1215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1"/>
            <p:cNvSpPr/>
            <p:nvPr/>
          </p:nvSpPr>
          <p:spPr>
            <a:xfrm>
              <a:off x="3717575" y="3228025"/>
              <a:ext cx="1013950" cy="117450"/>
            </a:xfrm>
            <a:custGeom>
              <a:rect b="b" l="l" r="r" t="t"/>
              <a:pathLst>
                <a:path extrusionOk="0" h="4698" w="40558">
                  <a:moveTo>
                    <a:pt x="42" y="1"/>
                  </a:moveTo>
                  <a:cubicBezTo>
                    <a:pt x="28" y="1"/>
                    <a:pt x="14" y="2"/>
                    <a:pt x="1" y="5"/>
                  </a:cubicBezTo>
                  <a:cubicBezTo>
                    <a:pt x="11" y="5"/>
                    <a:pt x="22" y="4"/>
                    <a:pt x="32" y="4"/>
                  </a:cubicBezTo>
                  <a:cubicBezTo>
                    <a:pt x="590" y="4"/>
                    <a:pt x="1095" y="230"/>
                    <a:pt x="1462" y="595"/>
                  </a:cubicBezTo>
                  <a:cubicBezTo>
                    <a:pt x="3045" y="1058"/>
                    <a:pt x="3984" y="2248"/>
                    <a:pt x="4710" y="3171"/>
                  </a:cubicBezTo>
                  <a:cubicBezTo>
                    <a:pt x="5521" y="4202"/>
                    <a:pt x="5950" y="4698"/>
                    <a:pt x="6812" y="4698"/>
                  </a:cubicBezTo>
                  <a:cubicBezTo>
                    <a:pt x="7674" y="4698"/>
                    <a:pt x="8102" y="4202"/>
                    <a:pt x="8914" y="3171"/>
                  </a:cubicBezTo>
                  <a:cubicBezTo>
                    <a:pt x="9835" y="2000"/>
                    <a:pt x="11096" y="398"/>
                    <a:pt x="13581" y="398"/>
                  </a:cubicBezTo>
                  <a:cubicBezTo>
                    <a:pt x="16065" y="398"/>
                    <a:pt x="17326" y="2000"/>
                    <a:pt x="18248" y="3171"/>
                  </a:cubicBezTo>
                  <a:cubicBezTo>
                    <a:pt x="19059" y="4202"/>
                    <a:pt x="19488" y="4698"/>
                    <a:pt x="20350" y="4698"/>
                  </a:cubicBezTo>
                  <a:cubicBezTo>
                    <a:pt x="21212" y="4698"/>
                    <a:pt x="21641" y="4202"/>
                    <a:pt x="22452" y="3171"/>
                  </a:cubicBezTo>
                  <a:cubicBezTo>
                    <a:pt x="23374" y="2000"/>
                    <a:pt x="24634" y="398"/>
                    <a:pt x="27119" y="398"/>
                  </a:cubicBezTo>
                  <a:cubicBezTo>
                    <a:pt x="29604" y="398"/>
                    <a:pt x="30866" y="2000"/>
                    <a:pt x="31786" y="3171"/>
                  </a:cubicBezTo>
                  <a:cubicBezTo>
                    <a:pt x="32599" y="4202"/>
                    <a:pt x="33026" y="4698"/>
                    <a:pt x="33889" y="4698"/>
                  </a:cubicBezTo>
                  <a:cubicBezTo>
                    <a:pt x="34751" y="4698"/>
                    <a:pt x="35180" y="4202"/>
                    <a:pt x="35991" y="3171"/>
                  </a:cubicBezTo>
                  <a:cubicBezTo>
                    <a:pt x="36717" y="2249"/>
                    <a:pt x="37654" y="1061"/>
                    <a:pt x="39233" y="597"/>
                  </a:cubicBezTo>
                  <a:cubicBezTo>
                    <a:pt x="39576" y="253"/>
                    <a:pt x="40041" y="31"/>
                    <a:pt x="40557" y="3"/>
                  </a:cubicBezTo>
                  <a:lnTo>
                    <a:pt x="40557" y="3"/>
                  </a:lnTo>
                  <a:cubicBezTo>
                    <a:pt x="37947" y="46"/>
                    <a:pt x="36638" y="1706"/>
                    <a:pt x="35679" y="2924"/>
                  </a:cubicBezTo>
                  <a:cubicBezTo>
                    <a:pt x="34814" y="4023"/>
                    <a:pt x="34513" y="4299"/>
                    <a:pt x="33889" y="4299"/>
                  </a:cubicBezTo>
                  <a:cubicBezTo>
                    <a:pt x="33265" y="4299"/>
                    <a:pt x="32964" y="4023"/>
                    <a:pt x="32099" y="2924"/>
                  </a:cubicBezTo>
                  <a:cubicBezTo>
                    <a:pt x="31128" y="1690"/>
                    <a:pt x="29797" y="1"/>
                    <a:pt x="27119" y="1"/>
                  </a:cubicBezTo>
                  <a:cubicBezTo>
                    <a:pt x="24441" y="1"/>
                    <a:pt x="23112" y="1690"/>
                    <a:pt x="22140" y="2924"/>
                  </a:cubicBezTo>
                  <a:cubicBezTo>
                    <a:pt x="21275" y="4023"/>
                    <a:pt x="20974" y="4299"/>
                    <a:pt x="20350" y="4299"/>
                  </a:cubicBezTo>
                  <a:cubicBezTo>
                    <a:pt x="19726" y="4299"/>
                    <a:pt x="19426" y="4023"/>
                    <a:pt x="18560" y="2924"/>
                  </a:cubicBezTo>
                  <a:cubicBezTo>
                    <a:pt x="17589" y="1690"/>
                    <a:pt x="16258" y="1"/>
                    <a:pt x="13581" y="1"/>
                  </a:cubicBezTo>
                  <a:cubicBezTo>
                    <a:pt x="10903" y="1"/>
                    <a:pt x="9572" y="1690"/>
                    <a:pt x="8601" y="2924"/>
                  </a:cubicBezTo>
                  <a:cubicBezTo>
                    <a:pt x="7736" y="4023"/>
                    <a:pt x="7435" y="4299"/>
                    <a:pt x="6812" y="4299"/>
                  </a:cubicBezTo>
                  <a:cubicBezTo>
                    <a:pt x="6188" y="4299"/>
                    <a:pt x="5887" y="4023"/>
                    <a:pt x="5022" y="2924"/>
                  </a:cubicBezTo>
                  <a:cubicBezTo>
                    <a:pt x="4051" y="1690"/>
                    <a:pt x="2720" y="1"/>
                    <a:pt x="42" y="1"/>
                  </a:cubicBezTo>
                  <a:close/>
                </a:path>
              </a:pathLst>
            </a:custGeom>
            <a:solidFill>
              <a:srgbClr val="1215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1"/>
            <p:cNvSpPr/>
            <p:nvPr/>
          </p:nvSpPr>
          <p:spPr>
            <a:xfrm>
              <a:off x="4683525" y="3227975"/>
              <a:ext cx="101600" cy="101600"/>
            </a:xfrm>
            <a:custGeom>
              <a:rect b="b" l="l" r="r" t="t"/>
              <a:pathLst>
                <a:path extrusionOk="0" h="4064" w="4064">
                  <a:moveTo>
                    <a:pt x="2033" y="399"/>
                  </a:moveTo>
                  <a:cubicBezTo>
                    <a:pt x="2933" y="400"/>
                    <a:pt x="3665" y="1132"/>
                    <a:pt x="3665" y="2032"/>
                  </a:cubicBezTo>
                  <a:cubicBezTo>
                    <a:pt x="3665" y="2933"/>
                    <a:pt x="2932" y="3665"/>
                    <a:pt x="2032" y="3665"/>
                  </a:cubicBezTo>
                  <a:cubicBezTo>
                    <a:pt x="1131" y="3665"/>
                    <a:pt x="399" y="2933"/>
                    <a:pt x="399" y="2032"/>
                  </a:cubicBezTo>
                  <a:cubicBezTo>
                    <a:pt x="399" y="1143"/>
                    <a:pt x="1113" y="419"/>
                    <a:pt x="1998" y="401"/>
                  </a:cubicBezTo>
                  <a:cubicBezTo>
                    <a:pt x="2010" y="400"/>
                    <a:pt x="2020" y="399"/>
                    <a:pt x="2032" y="399"/>
                  </a:cubicBezTo>
                  <a:close/>
                  <a:moveTo>
                    <a:pt x="2032" y="1"/>
                  </a:moveTo>
                  <a:cubicBezTo>
                    <a:pt x="1994" y="1"/>
                    <a:pt x="1957" y="3"/>
                    <a:pt x="1919" y="5"/>
                  </a:cubicBezTo>
                  <a:cubicBezTo>
                    <a:pt x="1403" y="33"/>
                    <a:pt x="938" y="255"/>
                    <a:pt x="595" y="599"/>
                  </a:cubicBezTo>
                  <a:cubicBezTo>
                    <a:pt x="228" y="966"/>
                    <a:pt x="1" y="1474"/>
                    <a:pt x="1" y="2032"/>
                  </a:cubicBezTo>
                  <a:cubicBezTo>
                    <a:pt x="1" y="2851"/>
                    <a:pt x="488" y="3557"/>
                    <a:pt x="1187" y="3879"/>
                  </a:cubicBezTo>
                  <a:cubicBezTo>
                    <a:pt x="1439" y="3995"/>
                    <a:pt x="1720" y="4060"/>
                    <a:pt x="2015" y="4063"/>
                  </a:cubicBezTo>
                  <a:cubicBezTo>
                    <a:pt x="2020" y="4063"/>
                    <a:pt x="2027" y="4064"/>
                    <a:pt x="2032" y="4064"/>
                  </a:cubicBezTo>
                  <a:cubicBezTo>
                    <a:pt x="3152" y="4064"/>
                    <a:pt x="4063" y="3153"/>
                    <a:pt x="4063" y="2032"/>
                  </a:cubicBezTo>
                  <a:cubicBezTo>
                    <a:pt x="4063" y="912"/>
                    <a:pt x="3152" y="1"/>
                    <a:pt x="2032" y="1"/>
                  </a:cubicBezTo>
                  <a:close/>
                </a:path>
              </a:pathLst>
            </a:custGeom>
            <a:solidFill>
              <a:srgbClr val="1215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1"/>
            <p:cNvSpPr/>
            <p:nvPr/>
          </p:nvSpPr>
          <p:spPr>
            <a:xfrm>
              <a:off x="3667675" y="3228125"/>
              <a:ext cx="101450" cy="101425"/>
            </a:xfrm>
            <a:custGeom>
              <a:rect b="b" l="l" r="r" t="t"/>
              <a:pathLst>
                <a:path extrusionOk="0" h="4057" w="4058">
                  <a:moveTo>
                    <a:pt x="2028" y="398"/>
                  </a:moveTo>
                  <a:cubicBezTo>
                    <a:pt x="2928" y="398"/>
                    <a:pt x="3659" y="1129"/>
                    <a:pt x="3659" y="2028"/>
                  </a:cubicBezTo>
                  <a:cubicBezTo>
                    <a:pt x="3659" y="2928"/>
                    <a:pt x="2928" y="3658"/>
                    <a:pt x="2028" y="3658"/>
                  </a:cubicBezTo>
                  <a:cubicBezTo>
                    <a:pt x="1130" y="3658"/>
                    <a:pt x="398" y="2928"/>
                    <a:pt x="398" y="2028"/>
                  </a:cubicBezTo>
                  <a:cubicBezTo>
                    <a:pt x="398" y="1130"/>
                    <a:pt x="1130" y="398"/>
                    <a:pt x="2028" y="398"/>
                  </a:cubicBezTo>
                  <a:close/>
                  <a:moveTo>
                    <a:pt x="2028" y="0"/>
                  </a:moveTo>
                  <a:cubicBezTo>
                    <a:pt x="2018" y="0"/>
                    <a:pt x="2007" y="1"/>
                    <a:pt x="1997" y="1"/>
                  </a:cubicBezTo>
                  <a:cubicBezTo>
                    <a:pt x="893" y="18"/>
                    <a:pt x="0" y="921"/>
                    <a:pt x="0" y="2028"/>
                  </a:cubicBezTo>
                  <a:cubicBezTo>
                    <a:pt x="0" y="3147"/>
                    <a:pt x="910" y="4057"/>
                    <a:pt x="2028" y="4057"/>
                  </a:cubicBezTo>
                  <a:lnTo>
                    <a:pt x="2037" y="4057"/>
                  </a:lnTo>
                  <a:cubicBezTo>
                    <a:pt x="2334" y="4054"/>
                    <a:pt x="2618" y="3989"/>
                    <a:pt x="2873" y="3872"/>
                  </a:cubicBezTo>
                  <a:cubicBezTo>
                    <a:pt x="3570" y="3551"/>
                    <a:pt x="4058" y="2846"/>
                    <a:pt x="4058" y="2028"/>
                  </a:cubicBezTo>
                  <a:cubicBezTo>
                    <a:pt x="4058" y="1467"/>
                    <a:pt x="3828" y="958"/>
                    <a:pt x="3458" y="591"/>
                  </a:cubicBezTo>
                  <a:cubicBezTo>
                    <a:pt x="3091" y="226"/>
                    <a:pt x="2586" y="0"/>
                    <a:pt x="2028" y="0"/>
                  </a:cubicBezTo>
                  <a:close/>
                </a:path>
              </a:pathLst>
            </a:custGeom>
            <a:solidFill>
              <a:srgbClr val="1215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7" name="Google Shape;1817;p41"/>
          <p:cNvGrpSpPr/>
          <p:nvPr/>
        </p:nvGrpSpPr>
        <p:grpSpPr>
          <a:xfrm>
            <a:off x="254466" y="389966"/>
            <a:ext cx="671833" cy="565501"/>
            <a:chOff x="1743325" y="1842325"/>
            <a:chExt cx="908250" cy="764500"/>
          </a:xfrm>
        </p:grpSpPr>
        <p:sp>
          <p:nvSpPr>
            <p:cNvPr id="1818" name="Google Shape;1818;p41"/>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1"/>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1"/>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1"/>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2" name="Google Shape;1822;p41"/>
          <p:cNvSpPr/>
          <p:nvPr/>
        </p:nvSpPr>
        <p:spPr>
          <a:xfrm rot="1224305">
            <a:off x="811074" y="680144"/>
            <a:ext cx="240900" cy="240900"/>
          </a:xfrm>
          <a:custGeom>
            <a:rect b="b" l="l" r="r" t="t"/>
            <a:pathLst>
              <a:path extrusionOk="0" h="16815" w="16815">
                <a:moveTo>
                  <a:pt x="3504" y="0"/>
                </a:moveTo>
                <a:lnTo>
                  <a:pt x="0" y="3506"/>
                </a:lnTo>
                <a:lnTo>
                  <a:pt x="4903" y="8407"/>
                </a:lnTo>
                <a:lnTo>
                  <a:pt x="0" y="13309"/>
                </a:lnTo>
                <a:lnTo>
                  <a:pt x="3504" y="16814"/>
                </a:lnTo>
                <a:lnTo>
                  <a:pt x="8407" y="11912"/>
                </a:lnTo>
                <a:lnTo>
                  <a:pt x="13309" y="16814"/>
                </a:lnTo>
                <a:lnTo>
                  <a:pt x="16814" y="13309"/>
                </a:lnTo>
                <a:lnTo>
                  <a:pt x="11911" y="8407"/>
                </a:lnTo>
                <a:lnTo>
                  <a:pt x="16814" y="3506"/>
                </a:lnTo>
                <a:lnTo>
                  <a:pt x="13309" y="0"/>
                </a:lnTo>
                <a:lnTo>
                  <a:pt x="8407" y="4903"/>
                </a:lnTo>
                <a:lnTo>
                  <a:pt x="3504"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3" name="Google Shape;1823;p41"/>
          <p:cNvPicPr preferRelativeResize="0"/>
          <p:nvPr/>
        </p:nvPicPr>
        <p:blipFill>
          <a:blip r:embed="rId4">
            <a:alphaModFix/>
          </a:blip>
          <a:stretch>
            <a:fillRect/>
          </a:stretch>
        </p:blipFill>
        <p:spPr>
          <a:xfrm>
            <a:off x="-1" y="4346528"/>
            <a:ext cx="1317700" cy="818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42"/>
          <p:cNvSpPr txBox="1"/>
          <p:nvPr/>
        </p:nvSpPr>
        <p:spPr>
          <a:xfrm>
            <a:off x="1218600" y="766825"/>
            <a:ext cx="7205400" cy="245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u="sng">
                <a:solidFill>
                  <a:schemeClr val="dk1"/>
                </a:solidFill>
                <a:latin typeface="Roboto Mono"/>
                <a:ea typeface="Roboto Mono"/>
                <a:cs typeface="Roboto Mono"/>
                <a:sym typeface="Roboto Mono"/>
              </a:rPr>
              <a:t>Version du certificat :</a:t>
            </a:r>
            <a:endParaRPr u="sng">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u="sng">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Signature de tous les fichiers contenus dans l'APK, ce qui facilite la vérification et améliore l’intégrité des fichiers sources.</a:t>
            </a:r>
            <a:endParaRPr sz="11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Processus de signature V1, on vérifie seulement un .zip, donc plusieurs modifications (sur les fichiers sources, librairie etc ..) peuvent être effectuées après que l'AKP ait été signé.</a:t>
            </a:r>
            <a:endParaRPr sz="1100">
              <a:solidFill>
                <a:schemeClr val="dk1"/>
              </a:solidFill>
              <a:latin typeface="Calibri"/>
              <a:ea typeface="Calibri"/>
              <a:cs typeface="Calibri"/>
              <a:sym typeface="Calibri"/>
            </a:endParaRPr>
          </a:p>
          <a:p>
            <a:pPr indent="0" lvl="0" marL="0" rtl="0" algn="l">
              <a:lnSpc>
                <a:spcPct val="115000"/>
              </a:lnSpc>
              <a:spcBef>
                <a:spcPts val="500"/>
              </a:spcBef>
              <a:spcAft>
                <a:spcPts val="0"/>
              </a:spcAft>
              <a:buClr>
                <a:schemeClr val="dk1"/>
              </a:buClr>
              <a:buSzPts val="1100"/>
              <a:buFont typeface="Arial"/>
              <a:buNone/>
            </a:pPr>
            <a:r>
              <a:rPr lang="en" sz="1100">
                <a:solidFill>
                  <a:schemeClr val="dk1"/>
                </a:solidFill>
                <a:latin typeface="Calibri"/>
                <a:ea typeface="Calibri"/>
                <a:cs typeface="Calibri"/>
                <a:sym typeface="Calibri"/>
              </a:rPr>
              <a:t>La signature V2 vérifie tous les octets présents dans l'archive. La signature ajoute un nouveau bloc à l'APK, qui contient les signatures, le digest, l'algorithme de signature, la chaîne de certification et un attribut additionnel</a:t>
            </a:r>
            <a:endParaRPr sz="1100">
              <a:solidFill>
                <a:schemeClr val="dk1"/>
              </a:solidFill>
              <a:latin typeface="Calibri"/>
              <a:ea typeface="Calibri"/>
              <a:cs typeface="Calibri"/>
              <a:sym typeface="Calibri"/>
            </a:endParaRPr>
          </a:p>
          <a:p>
            <a:pPr indent="0" lvl="0" marL="0" rtl="0" algn="l">
              <a:lnSpc>
                <a:spcPct val="115000"/>
              </a:lnSpc>
              <a:spcBef>
                <a:spcPts val="500"/>
              </a:spcBef>
              <a:spcAft>
                <a:spcPts val="0"/>
              </a:spcAft>
              <a:buNone/>
            </a:pPr>
            <a:r>
              <a:t/>
            </a:r>
            <a:endParaRPr sz="1100">
              <a:solidFill>
                <a:schemeClr val="dk1"/>
              </a:solidFill>
              <a:latin typeface="Calibri"/>
              <a:ea typeface="Calibri"/>
              <a:cs typeface="Calibri"/>
              <a:sym typeface="Calibri"/>
            </a:endParaRPr>
          </a:p>
          <a:p>
            <a:pPr indent="0" lvl="0" marL="0" rtl="0" algn="l">
              <a:lnSpc>
                <a:spcPct val="115000"/>
              </a:lnSpc>
              <a:spcBef>
                <a:spcPts val="50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0" lvl="0" marL="0" rtl="0" algn="l">
              <a:spcBef>
                <a:spcPts val="500"/>
              </a:spcBef>
              <a:spcAft>
                <a:spcPts val="0"/>
              </a:spcAft>
              <a:buNone/>
            </a:pPr>
            <a:r>
              <a:t/>
            </a:r>
            <a:endParaRPr>
              <a:latin typeface="Roboto Mono"/>
              <a:ea typeface="Roboto Mono"/>
              <a:cs typeface="Roboto Mono"/>
              <a:sym typeface="Roboto Mono"/>
            </a:endParaRPr>
          </a:p>
        </p:txBody>
      </p:sp>
      <p:sp>
        <p:nvSpPr>
          <p:cNvPr id="1829" name="Google Shape;1829;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830" name="Google Shape;1830;p42"/>
          <p:cNvGrpSpPr/>
          <p:nvPr/>
        </p:nvGrpSpPr>
        <p:grpSpPr>
          <a:xfrm rot="-2733516">
            <a:off x="8201776" y="3261907"/>
            <a:ext cx="1086043" cy="197789"/>
            <a:chOff x="3667675" y="3227975"/>
            <a:chExt cx="1117450" cy="209050"/>
          </a:xfrm>
        </p:grpSpPr>
        <p:sp>
          <p:nvSpPr>
            <p:cNvPr id="1831" name="Google Shape;1831;p42"/>
            <p:cNvSpPr/>
            <p:nvPr/>
          </p:nvSpPr>
          <p:spPr>
            <a:xfrm>
              <a:off x="3677625" y="3238075"/>
              <a:ext cx="81550" cy="81525"/>
            </a:xfrm>
            <a:custGeom>
              <a:rect b="b" l="l" r="r" t="t"/>
              <a:pathLst>
                <a:path extrusionOk="0" h="3261" w="3262">
                  <a:moveTo>
                    <a:pt x="1630" y="0"/>
                  </a:moveTo>
                  <a:cubicBezTo>
                    <a:pt x="732" y="0"/>
                    <a:pt x="0" y="731"/>
                    <a:pt x="0" y="1630"/>
                  </a:cubicBezTo>
                  <a:cubicBezTo>
                    <a:pt x="0" y="2530"/>
                    <a:pt x="732" y="3260"/>
                    <a:pt x="1630" y="3260"/>
                  </a:cubicBezTo>
                  <a:cubicBezTo>
                    <a:pt x="2530" y="3260"/>
                    <a:pt x="3261" y="2530"/>
                    <a:pt x="3261" y="1630"/>
                  </a:cubicBezTo>
                  <a:cubicBezTo>
                    <a:pt x="3261" y="732"/>
                    <a:pt x="2530" y="0"/>
                    <a:pt x="16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2"/>
            <p:cNvSpPr/>
            <p:nvPr/>
          </p:nvSpPr>
          <p:spPr>
            <a:xfrm>
              <a:off x="3739475" y="3237975"/>
              <a:ext cx="973725" cy="189075"/>
            </a:xfrm>
            <a:custGeom>
              <a:rect b="b" l="l" r="r" t="t"/>
              <a:pathLst>
                <a:path extrusionOk="0" h="7563" w="38949">
                  <a:moveTo>
                    <a:pt x="12705" y="0"/>
                  </a:moveTo>
                  <a:cubicBezTo>
                    <a:pt x="10220" y="0"/>
                    <a:pt x="8959" y="1602"/>
                    <a:pt x="8038" y="2773"/>
                  </a:cubicBezTo>
                  <a:cubicBezTo>
                    <a:pt x="7226" y="3804"/>
                    <a:pt x="6798" y="4300"/>
                    <a:pt x="5936" y="4300"/>
                  </a:cubicBezTo>
                  <a:cubicBezTo>
                    <a:pt x="5074" y="4300"/>
                    <a:pt x="4645" y="3804"/>
                    <a:pt x="3834" y="2773"/>
                  </a:cubicBezTo>
                  <a:cubicBezTo>
                    <a:pt x="3108" y="1850"/>
                    <a:pt x="2169" y="660"/>
                    <a:pt x="587" y="197"/>
                  </a:cubicBezTo>
                  <a:lnTo>
                    <a:pt x="587" y="197"/>
                  </a:lnTo>
                  <a:cubicBezTo>
                    <a:pt x="956" y="564"/>
                    <a:pt x="1186" y="1073"/>
                    <a:pt x="1186" y="1634"/>
                  </a:cubicBezTo>
                  <a:cubicBezTo>
                    <a:pt x="1186" y="2452"/>
                    <a:pt x="699" y="3157"/>
                    <a:pt x="1" y="3478"/>
                  </a:cubicBezTo>
                  <a:cubicBezTo>
                    <a:pt x="406" y="3715"/>
                    <a:pt x="763" y="4149"/>
                    <a:pt x="1269" y="4791"/>
                  </a:cubicBezTo>
                  <a:cubicBezTo>
                    <a:pt x="2190" y="5962"/>
                    <a:pt x="3452" y="7563"/>
                    <a:pt x="5936" y="7563"/>
                  </a:cubicBezTo>
                  <a:cubicBezTo>
                    <a:pt x="8420" y="7563"/>
                    <a:pt x="9682" y="5962"/>
                    <a:pt x="10603" y="4791"/>
                  </a:cubicBezTo>
                  <a:cubicBezTo>
                    <a:pt x="11415" y="3760"/>
                    <a:pt x="11843" y="3264"/>
                    <a:pt x="12705" y="3264"/>
                  </a:cubicBezTo>
                  <a:cubicBezTo>
                    <a:pt x="13566" y="3264"/>
                    <a:pt x="13995" y="3760"/>
                    <a:pt x="14808" y="4791"/>
                  </a:cubicBezTo>
                  <a:cubicBezTo>
                    <a:pt x="15728" y="5962"/>
                    <a:pt x="16990" y="7563"/>
                    <a:pt x="19474" y="7563"/>
                  </a:cubicBezTo>
                  <a:cubicBezTo>
                    <a:pt x="21958" y="7563"/>
                    <a:pt x="23220" y="5962"/>
                    <a:pt x="24141" y="4791"/>
                  </a:cubicBezTo>
                  <a:cubicBezTo>
                    <a:pt x="24953" y="3760"/>
                    <a:pt x="25382" y="3264"/>
                    <a:pt x="26243" y="3264"/>
                  </a:cubicBezTo>
                  <a:cubicBezTo>
                    <a:pt x="27105" y="3264"/>
                    <a:pt x="27534" y="3760"/>
                    <a:pt x="28346" y="4791"/>
                  </a:cubicBezTo>
                  <a:cubicBezTo>
                    <a:pt x="29267" y="5962"/>
                    <a:pt x="30528" y="7563"/>
                    <a:pt x="33013" y="7563"/>
                  </a:cubicBezTo>
                  <a:cubicBezTo>
                    <a:pt x="35498" y="7563"/>
                    <a:pt x="36759" y="5962"/>
                    <a:pt x="37680" y="4791"/>
                  </a:cubicBezTo>
                  <a:cubicBezTo>
                    <a:pt x="38186" y="4149"/>
                    <a:pt x="38543" y="3715"/>
                    <a:pt x="38949" y="3478"/>
                  </a:cubicBezTo>
                  <a:cubicBezTo>
                    <a:pt x="38250" y="3157"/>
                    <a:pt x="37764" y="2451"/>
                    <a:pt x="37764" y="1632"/>
                  </a:cubicBezTo>
                  <a:cubicBezTo>
                    <a:pt x="37764" y="1073"/>
                    <a:pt x="37990" y="566"/>
                    <a:pt x="38357" y="199"/>
                  </a:cubicBezTo>
                  <a:lnTo>
                    <a:pt x="38357" y="199"/>
                  </a:lnTo>
                  <a:cubicBezTo>
                    <a:pt x="36778" y="662"/>
                    <a:pt x="35841" y="1851"/>
                    <a:pt x="35115" y="2773"/>
                  </a:cubicBezTo>
                  <a:cubicBezTo>
                    <a:pt x="34304" y="3804"/>
                    <a:pt x="33875" y="4300"/>
                    <a:pt x="33013" y="4300"/>
                  </a:cubicBezTo>
                  <a:cubicBezTo>
                    <a:pt x="32152" y="4300"/>
                    <a:pt x="31723" y="3804"/>
                    <a:pt x="30910" y="2773"/>
                  </a:cubicBezTo>
                  <a:cubicBezTo>
                    <a:pt x="29990" y="1602"/>
                    <a:pt x="28728" y="0"/>
                    <a:pt x="26243" y="0"/>
                  </a:cubicBezTo>
                  <a:cubicBezTo>
                    <a:pt x="23759" y="0"/>
                    <a:pt x="22498" y="1602"/>
                    <a:pt x="21576" y="2773"/>
                  </a:cubicBezTo>
                  <a:cubicBezTo>
                    <a:pt x="20765" y="3804"/>
                    <a:pt x="20336" y="4300"/>
                    <a:pt x="19474" y="4300"/>
                  </a:cubicBezTo>
                  <a:cubicBezTo>
                    <a:pt x="18612" y="4300"/>
                    <a:pt x="18183" y="3804"/>
                    <a:pt x="17372" y="2773"/>
                  </a:cubicBezTo>
                  <a:cubicBezTo>
                    <a:pt x="16450" y="1602"/>
                    <a:pt x="15190" y="0"/>
                    <a:pt x="127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2"/>
            <p:cNvSpPr/>
            <p:nvPr/>
          </p:nvSpPr>
          <p:spPr>
            <a:xfrm>
              <a:off x="4693475" y="3237950"/>
              <a:ext cx="81700" cy="81675"/>
            </a:xfrm>
            <a:custGeom>
              <a:rect b="b" l="l" r="r" t="t"/>
              <a:pathLst>
                <a:path extrusionOk="0" h="3267" w="3268">
                  <a:moveTo>
                    <a:pt x="1635" y="0"/>
                  </a:moveTo>
                  <a:cubicBezTo>
                    <a:pt x="1631" y="1"/>
                    <a:pt x="1627" y="1"/>
                    <a:pt x="1622" y="1"/>
                  </a:cubicBezTo>
                  <a:cubicBezTo>
                    <a:pt x="1615" y="1"/>
                    <a:pt x="1607" y="2"/>
                    <a:pt x="1600" y="2"/>
                  </a:cubicBezTo>
                  <a:cubicBezTo>
                    <a:pt x="715" y="20"/>
                    <a:pt x="1" y="744"/>
                    <a:pt x="1" y="1633"/>
                  </a:cubicBezTo>
                  <a:cubicBezTo>
                    <a:pt x="1" y="2534"/>
                    <a:pt x="733" y="3266"/>
                    <a:pt x="1634" y="3266"/>
                  </a:cubicBezTo>
                  <a:cubicBezTo>
                    <a:pt x="2534" y="3266"/>
                    <a:pt x="3267" y="2534"/>
                    <a:pt x="3267" y="1633"/>
                  </a:cubicBezTo>
                  <a:cubicBezTo>
                    <a:pt x="3267" y="733"/>
                    <a:pt x="2534" y="1"/>
                    <a:pt x="16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2"/>
            <p:cNvSpPr/>
            <p:nvPr/>
          </p:nvSpPr>
          <p:spPr>
            <a:xfrm>
              <a:off x="3718575" y="3319575"/>
              <a:ext cx="1015325" cy="117450"/>
            </a:xfrm>
            <a:custGeom>
              <a:rect b="b" l="l" r="r" t="t"/>
              <a:pathLst>
                <a:path extrusionOk="0" h="4698" w="40613">
                  <a:moveTo>
                    <a:pt x="13541" y="0"/>
                  </a:moveTo>
                  <a:cubicBezTo>
                    <a:pt x="12679" y="0"/>
                    <a:pt x="12250" y="496"/>
                    <a:pt x="11439" y="1527"/>
                  </a:cubicBezTo>
                  <a:cubicBezTo>
                    <a:pt x="10518" y="2698"/>
                    <a:pt x="9256" y="4299"/>
                    <a:pt x="6772" y="4299"/>
                  </a:cubicBezTo>
                  <a:cubicBezTo>
                    <a:pt x="4287" y="4299"/>
                    <a:pt x="3026" y="2698"/>
                    <a:pt x="2105" y="1527"/>
                  </a:cubicBezTo>
                  <a:cubicBezTo>
                    <a:pt x="1599" y="885"/>
                    <a:pt x="1242" y="451"/>
                    <a:pt x="837" y="214"/>
                  </a:cubicBezTo>
                  <a:cubicBezTo>
                    <a:pt x="582" y="331"/>
                    <a:pt x="298" y="397"/>
                    <a:pt x="1" y="399"/>
                  </a:cubicBezTo>
                  <a:lnTo>
                    <a:pt x="2" y="399"/>
                  </a:lnTo>
                  <a:cubicBezTo>
                    <a:pt x="626" y="399"/>
                    <a:pt x="927" y="675"/>
                    <a:pt x="1792" y="1774"/>
                  </a:cubicBezTo>
                  <a:cubicBezTo>
                    <a:pt x="2763" y="3008"/>
                    <a:pt x="4093" y="4697"/>
                    <a:pt x="6772" y="4697"/>
                  </a:cubicBezTo>
                  <a:cubicBezTo>
                    <a:pt x="9450" y="4697"/>
                    <a:pt x="10780" y="3008"/>
                    <a:pt x="11751" y="1774"/>
                  </a:cubicBezTo>
                  <a:cubicBezTo>
                    <a:pt x="12616" y="675"/>
                    <a:pt x="12917" y="399"/>
                    <a:pt x="13541" y="399"/>
                  </a:cubicBezTo>
                  <a:cubicBezTo>
                    <a:pt x="14164" y="399"/>
                    <a:pt x="14465" y="675"/>
                    <a:pt x="15330" y="1774"/>
                  </a:cubicBezTo>
                  <a:cubicBezTo>
                    <a:pt x="16302" y="3008"/>
                    <a:pt x="17633" y="4697"/>
                    <a:pt x="20310" y="4697"/>
                  </a:cubicBezTo>
                  <a:cubicBezTo>
                    <a:pt x="22988" y="4697"/>
                    <a:pt x="24318" y="3008"/>
                    <a:pt x="25290" y="1774"/>
                  </a:cubicBezTo>
                  <a:cubicBezTo>
                    <a:pt x="26154" y="675"/>
                    <a:pt x="26456" y="399"/>
                    <a:pt x="27079" y="399"/>
                  </a:cubicBezTo>
                  <a:cubicBezTo>
                    <a:pt x="27702" y="399"/>
                    <a:pt x="28004" y="675"/>
                    <a:pt x="28870" y="1774"/>
                  </a:cubicBezTo>
                  <a:cubicBezTo>
                    <a:pt x="29840" y="3008"/>
                    <a:pt x="31171" y="4697"/>
                    <a:pt x="33849" y="4697"/>
                  </a:cubicBezTo>
                  <a:cubicBezTo>
                    <a:pt x="36527" y="4697"/>
                    <a:pt x="37857" y="3008"/>
                    <a:pt x="38829" y="1774"/>
                  </a:cubicBezTo>
                  <a:cubicBezTo>
                    <a:pt x="39691" y="679"/>
                    <a:pt x="39993" y="401"/>
                    <a:pt x="40613" y="399"/>
                  </a:cubicBezTo>
                  <a:cubicBezTo>
                    <a:pt x="40318" y="396"/>
                    <a:pt x="40037" y="331"/>
                    <a:pt x="39785" y="214"/>
                  </a:cubicBezTo>
                  <a:cubicBezTo>
                    <a:pt x="39379" y="451"/>
                    <a:pt x="39022" y="885"/>
                    <a:pt x="38516" y="1527"/>
                  </a:cubicBezTo>
                  <a:cubicBezTo>
                    <a:pt x="37595" y="2698"/>
                    <a:pt x="36334" y="4299"/>
                    <a:pt x="33849" y="4299"/>
                  </a:cubicBezTo>
                  <a:cubicBezTo>
                    <a:pt x="31364" y="4299"/>
                    <a:pt x="30103" y="2698"/>
                    <a:pt x="29182" y="1527"/>
                  </a:cubicBezTo>
                  <a:cubicBezTo>
                    <a:pt x="28369" y="496"/>
                    <a:pt x="27941" y="0"/>
                    <a:pt x="27079" y="0"/>
                  </a:cubicBezTo>
                  <a:cubicBezTo>
                    <a:pt x="26217" y="0"/>
                    <a:pt x="25789" y="496"/>
                    <a:pt x="24977" y="1527"/>
                  </a:cubicBezTo>
                  <a:cubicBezTo>
                    <a:pt x="24056" y="2698"/>
                    <a:pt x="22794" y="4299"/>
                    <a:pt x="20310" y="4299"/>
                  </a:cubicBezTo>
                  <a:cubicBezTo>
                    <a:pt x="17826" y="4299"/>
                    <a:pt x="16564" y="2698"/>
                    <a:pt x="15643" y="1527"/>
                  </a:cubicBezTo>
                  <a:cubicBezTo>
                    <a:pt x="14831" y="496"/>
                    <a:pt x="14402" y="0"/>
                    <a:pt x="13541" y="0"/>
                  </a:cubicBezTo>
                  <a:close/>
                </a:path>
              </a:pathLst>
            </a:custGeom>
            <a:solidFill>
              <a:srgbClr val="1215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2"/>
            <p:cNvSpPr/>
            <p:nvPr/>
          </p:nvSpPr>
          <p:spPr>
            <a:xfrm>
              <a:off x="4733450" y="3237950"/>
              <a:ext cx="900" cy="75"/>
            </a:xfrm>
            <a:custGeom>
              <a:rect b="b" l="l" r="r" t="t"/>
              <a:pathLst>
                <a:path extrusionOk="0" h="3" w="36">
                  <a:moveTo>
                    <a:pt x="35" y="0"/>
                  </a:moveTo>
                  <a:cubicBezTo>
                    <a:pt x="25" y="0"/>
                    <a:pt x="15" y="2"/>
                    <a:pt x="5" y="2"/>
                  </a:cubicBezTo>
                  <a:lnTo>
                    <a:pt x="5" y="2"/>
                  </a:lnTo>
                  <a:cubicBezTo>
                    <a:pt x="11" y="2"/>
                    <a:pt x="17" y="1"/>
                    <a:pt x="23" y="1"/>
                  </a:cubicBezTo>
                  <a:cubicBezTo>
                    <a:pt x="28" y="1"/>
                    <a:pt x="32" y="0"/>
                    <a:pt x="36" y="0"/>
                  </a:cubicBezTo>
                  <a:close/>
                  <a:moveTo>
                    <a:pt x="5" y="2"/>
                  </a:moveTo>
                  <a:cubicBezTo>
                    <a:pt x="4" y="2"/>
                    <a:pt x="2" y="2"/>
                    <a:pt x="1" y="2"/>
                  </a:cubicBezTo>
                  <a:cubicBezTo>
                    <a:pt x="2" y="2"/>
                    <a:pt x="4" y="2"/>
                    <a:pt x="5" y="2"/>
                  </a:cubicBezTo>
                  <a:close/>
                </a:path>
              </a:pathLst>
            </a:custGeom>
            <a:solidFill>
              <a:srgbClr val="1215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2"/>
            <p:cNvSpPr/>
            <p:nvPr/>
          </p:nvSpPr>
          <p:spPr>
            <a:xfrm>
              <a:off x="3717575" y="3228025"/>
              <a:ext cx="1013950" cy="117450"/>
            </a:xfrm>
            <a:custGeom>
              <a:rect b="b" l="l" r="r" t="t"/>
              <a:pathLst>
                <a:path extrusionOk="0" h="4698" w="40558">
                  <a:moveTo>
                    <a:pt x="42" y="1"/>
                  </a:moveTo>
                  <a:cubicBezTo>
                    <a:pt x="28" y="1"/>
                    <a:pt x="14" y="2"/>
                    <a:pt x="1" y="5"/>
                  </a:cubicBezTo>
                  <a:cubicBezTo>
                    <a:pt x="11" y="5"/>
                    <a:pt x="22" y="4"/>
                    <a:pt x="32" y="4"/>
                  </a:cubicBezTo>
                  <a:cubicBezTo>
                    <a:pt x="590" y="4"/>
                    <a:pt x="1095" y="230"/>
                    <a:pt x="1462" y="595"/>
                  </a:cubicBezTo>
                  <a:cubicBezTo>
                    <a:pt x="3045" y="1058"/>
                    <a:pt x="3984" y="2248"/>
                    <a:pt x="4710" y="3171"/>
                  </a:cubicBezTo>
                  <a:cubicBezTo>
                    <a:pt x="5521" y="4202"/>
                    <a:pt x="5950" y="4698"/>
                    <a:pt x="6812" y="4698"/>
                  </a:cubicBezTo>
                  <a:cubicBezTo>
                    <a:pt x="7674" y="4698"/>
                    <a:pt x="8102" y="4202"/>
                    <a:pt x="8914" y="3171"/>
                  </a:cubicBezTo>
                  <a:cubicBezTo>
                    <a:pt x="9835" y="2000"/>
                    <a:pt x="11096" y="398"/>
                    <a:pt x="13581" y="398"/>
                  </a:cubicBezTo>
                  <a:cubicBezTo>
                    <a:pt x="16065" y="398"/>
                    <a:pt x="17326" y="2000"/>
                    <a:pt x="18248" y="3171"/>
                  </a:cubicBezTo>
                  <a:cubicBezTo>
                    <a:pt x="19059" y="4202"/>
                    <a:pt x="19488" y="4698"/>
                    <a:pt x="20350" y="4698"/>
                  </a:cubicBezTo>
                  <a:cubicBezTo>
                    <a:pt x="21212" y="4698"/>
                    <a:pt x="21641" y="4202"/>
                    <a:pt x="22452" y="3171"/>
                  </a:cubicBezTo>
                  <a:cubicBezTo>
                    <a:pt x="23374" y="2000"/>
                    <a:pt x="24634" y="398"/>
                    <a:pt x="27119" y="398"/>
                  </a:cubicBezTo>
                  <a:cubicBezTo>
                    <a:pt x="29604" y="398"/>
                    <a:pt x="30866" y="2000"/>
                    <a:pt x="31786" y="3171"/>
                  </a:cubicBezTo>
                  <a:cubicBezTo>
                    <a:pt x="32599" y="4202"/>
                    <a:pt x="33026" y="4698"/>
                    <a:pt x="33889" y="4698"/>
                  </a:cubicBezTo>
                  <a:cubicBezTo>
                    <a:pt x="34751" y="4698"/>
                    <a:pt x="35180" y="4202"/>
                    <a:pt x="35991" y="3171"/>
                  </a:cubicBezTo>
                  <a:cubicBezTo>
                    <a:pt x="36717" y="2249"/>
                    <a:pt x="37654" y="1061"/>
                    <a:pt x="39233" y="597"/>
                  </a:cubicBezTo>
                  <a:cubicBezTo>
                    <a:pt x="39576" y="253"/>
                    <a:pt x="40041" y="31"/>
                    <a:pt x="40557" y="3"/>
                  </a:cubicBezTo>
                  <a:lnTo>
                    <a:pt x="40557" y="3"/>
                  </a:lnTo>
                  <a:cubicBezTo>
                    <a:pt x="37947" y="46"/>
                    <a:pt x="36638" y="1706"/>
                    <a:pt x="35679" y="2924"/>
                  </a:cubicBezTo>
                  <a:cubicBezTo>
                    <a:pt x="34814" y="4023"/>
                    <a:pt x="34513" y="4299"/>
                    <a:pt x="33889" y="4299"/>
                  </a:cubicBezTo>
                  <a:cubicBezTo>
                    <a:pt x="33265" y="4299"/>
                    <a:pt x="32964" y="4023"/>
                    <a:pt x="32099" y="2924"/>
                  </a:cubicBezTo>
                  <a:cubicBezTo>
                    <a:pt x="31128" y="1690"/>
                    <a:pt x="29797" y="1"/>
                    <a:pt x="27119" y="1"/>
                  </a:cubicBezTo>
                  <a:cubicBezTo>
                    <a:pt x="24441" y="1"/>
                    <a:pt x="23112" y="1690"/>
                    <a:pt x="22140" y="2924"/>
                  </a:cubicBezTo>
                  <a:cubicBezTo>
                    <a:pt x="21275" y="4023"/>
                    <a:pt x="20974" y="4299"/>
                    <a:pt x="20350" y="4299"/>
                  </a:cubicBezTo>
                  <a:cubicBezTo>
                    <a:pt x="19726" y="4299"/>
                    <a:pt x="19426" y="4023"/>
                    <a:pt x="18560" y="2924"/>
                  </a:cubicBezTo>
                  <a:cubicBezTo>
                    <a:pt x="17589" y="1690"/>
                    <a:pt x="16258" y="1"/>
                    <a:pt x="13581" y="1"/>
                  </a:cubicBezTo>
                  <a:cubicBezTo>
                    <a:pt x="10903" y="1"/>
                    <a:pt x="9572" y="1690"/>
                    <a:pt x="8601" y="2924"/>
                  </a:cubicBezTo>
                  <a:cubicBezTo>
                    <a:pt x="7736" y="4023"/>
                    <a:pt x="7435" y="4299"/>
                    <a:pt x="6812" y="4299"/>
                  </a:cubicBezTo>
                  <a:cubicBezTo>
                    <a:pt x="6188" y="4299"/>
                    <a:pt x="5887" y="4023"/>
                    <a:pt x="5022" y="2924"/>
                  </a:cubicBezTo>
                  <a:cubicBezTo>
                    <a:pt x="4051" y="1690"/>
                    <a:pt x="2720" y="1"/>
                    <a:pt x="42" y="1"/>
                  </a:cubicBezTo>
                  <a:close/>
                </a:path>
              </a:pathLst>
            </a:custGeom>
            <a:solidFill>
              <a:srgbClr val="1215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2"/>
            <p:cNvSpPr/>
            <p:nvPr/>
          </p:nvSpPr>
          <p:spPr>
            <a:xfrm>
              <a:off x="4683525" y="3227975"/>
              <a:ext cx="101600" cy="101600"/>
            </a:xfrm>
            <a:custGeom>
              <a:rect b="b" l="l" r="r" t="t"/>
              <a:pathLst>
                <a:path extrusionOk="0" h="4064" w="4064">
                  <a:moveTo>
                    <a:pt x="2033" y="399"/>
                  </a:moveTo>
                  <a:cubicBezTo>
                    <a:pt x="2933" y="400"/>
                    <a:pt x="3665" y="1132"/>
                    <a:pt x="3665" y="2032"/>
                  </a:cubicBezTo>
                  <a:cubicBezTo>
                    <a:pt x="3665" y="2933"/>
                    <a:pt x="2932" y="3665"/>
                    <a:pt x="2032" y="3665"/>
                  </a:cubicBezTo>
                  <a:cubicBezTo>
                    <a:pt x="1131" y="3665"/>
                    <a:pt x="399" y="2933"/>
                    <a:pt x="399" y="2032"/>
                  </a:cubicBezTo>
                  <a:cubicBezTo>
                    <a:pt x="399" y="1143"/>
                    <a:pt x="1113" y="419"/>
                    <a:pt x="1998" y="401"/>
                  </a:cubicBezTo>
                  <a:cubicBezTo>
                    <a:pt x="2010" y="400"/>
                    <a:pt x="2020" y="399"/>
                    <a:pt x="2032" y="399"/>
                  </a:cubicBezTo>
                  <a:close/>
                  <a:moveTo>
                    <a:pt x="2032" y="1"/>
                  </a:moveTo>
                  <a:cubicBezTo>
                    <a:pt x="1994" y="1"/>
                    <a:pt x="1957" y="3"/>
                    <a:pt x="1919" y="5"/>
                  </a:cubicBezTo>
                  <a:cubicBezTo>
                    <a:pt x="1403" y="33"/>
                    <a:pt x="938" y="255"/>
                    <a:pt x="595" y="599"/>
                  </a:cubicBezTo>
                  <a:cubicBezTo>
                    <a:pt x="228" y="966"/>
                    <a:pt x="1" y="1474"/>
                    <a:pt x="1" y="2032"/>
                  </a:cubicBezTo>
                  <a:cubicBezTo>
                    <a:pt x="1" y="2851"/>
                    <a:pt x="488" y="3557"/>
                    <a:pt x="1187" y="3879"/>
                  </a:cubicBezTo>
                  <a:cubicBezTo>
                    <a:pt x="1439" y="3995"/>
                    <a:pt x="1720" y="4060"/>
                    <a:pt x="2015" y="4063"/>
                  </a:cubicBezTo>
                  <a:cubicBezTo>
                    <a:pt x="2020" y="4063"/>
                    <a:pt x="2027" y="4064"/>
                    <a:pt x="2032" y="4064"/>
                  </a:cubicBezTo>
                  <a:cubicBezTo>
                    <a:pt x="3152" y="4064"/>
                    <a:pt x="4063" y="3153"/>
                    <a:pt x="4063" y="2032"/>
                  </a:cubicBezTo>
                  <a:cubicBezTo>
                    <a:pt x="4063" y="912"/>
                    <a:pt x="3152" y="1"/>
                    <a:pt x="2032" y="1"/>
                  </a:cubicBezTo>
                  <a:close/>
                </a:path>
              </a:pathLst>
            </a:custGeom>
            <a:solidFill>
              <a:srgbClr val="1215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2"/>
            <p:cNvSpPr/>
            <p:nvPr/>
          </p:nvSpPr>
          <p:spPr>
            <a:xfrm>
              <a:off x="3667675" y="3228125"/>
              <a:ext cx="101450" cy="101425"/>
            </a:xfrm>
            <a:custGeom>
              <a:rect b="b" l="l" r="r" t="t"/>
              <a:pathLst>
                <a:path extrusionOk="0" h="4057" w="4058">
                  <a:moveTo>
                    <a:pt x="2028" y="398"/>
                  </a:moveTo>
                  <a:cubicBezTo>
                    <a:pt x="2928" y="398"/>
                    <a:pt x="3659" y="1129"/>
                    <a:pt x="3659" y="2028"/>
                  </a:cubicBezTo>
                  <a:cubicBezTo>
                    <a:pt x="3659" y="2928"/>
                    <a:pt x="2928" y="3658"/>
                    <a:pt x="2028" y="3658"/>
                  </a:cubicBezTo>
                  <a:cubicBezTo>
                    <a:pt x="1130" y="3658"/>
                    <a:pt x="398" y="2928"/>
                    <a:pt x="398" y="2028"/>
                  </a:cubicBezTo>
                  <a:cubicBezTo>
                    <a:pt x="398" y="1130"/>
                    <a:pt x="1130" y="398"/>
                    <a:pt x="2028" y="398"/>
                  </a:cubicBezTo>
                  <a:close/>
                  <a:moveTo>
                    <a:pt x="2028" y="0"/>
                  </a:moveTo>
                  <a:cubicBezTo>
                    <a:pt x="2018" y="0"/>
                    <a:pt x="2007" y="1"/>
                    <a:pt x="1997" y="1"/>
                  </a:cubicBezTo>
                  <a:cubicBezTo>
                    <a:pt x="893" y="18"/>
                    <a:pt x="0" y="921"/>
                    <a:pt x="0" y="2028"/>
                  </a:cubicBezTo>
                  <a:cubicBezTo>
                    <a:pt x="0" y="3147"/>
                    <a:pt x="910" y="4057"/>
                    <a:pt x="2028" y="4057"/>
                  </a:cubicBezTo>
                  <a:lnTo>
                    <a:pt x="2037" y="4057"/>
                  </a:lnTo>
                  <a:cubicBezTo>
                    <a:pt x="2334" y="4054"/>
                    <a:pt x="2618" y="3989"/>
                    <a:pt x="2873" y="3872"/>
                  </a:cubicBezTo>
                  <a:cubicBezTo>
                    <a:pt x="3570" y="3551"/>
                    <a:pt x="4058" y="2846"/>
                    <a:pt x="4058" y="2028"/>
                  </a:cubicBezTo>
                  <a:cubicBezTo>
                    <a:pt x="4058" y="1467"/>
                    <a:pt x="3828" y="958"/>
                    <a:pt x="3458" y="591"/>
                  </a:cubicBezTo>
                  <a:cubicBezTo>
                    <a:pt x="3091" y="226"/>
                    <a:pt x="2586" y="0"/>
                    <a:pt x="2028" y="0"/>
                  </a:cubicBezTo>
                  <a:close/>
                </a:path>
              </a:pathLst>
            </a:custGeom>
            <a:solidFill>
              <a:srgbClr val="1215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9" name="Google Shape;1839;p42"/>
          <p:cNvGrpSpPr/>
          <p:nvPr/>
        </p:nvGrpSpPr>
        <p:grpSpPr>
          <a:xfrm>
            <a:off x="254466" y="389966"/>
            <a:ext cx="671833" cy="565501"/>
            <a:chOff x="1743325" y="1842325"/>
            <a:chExt cx="908250" cy="764500"/>
          </a:xfrm>
        </p:grpSpPr>
        <p:sp>
          <p:nvSpPr>
            <p:cNvPr id="1840" name="Google Shape;1840;p42"/>
            <p:cNvSpPr/>
            <p:nvPr/>
          </p:nvSpPr>
          <p:spPr>
            <a:xfrm>
              <a:off x="1752000" y="1851000"/>
              <a:ext cx="865450" cy="746775"/>
            </a:xfrm>
            <a:custGeom>
              <a:rect b="b" l="l" r="r" t="t"/>
              <a:pathLst>
                <a:path extrusionOk="0" h="29871" w="34618">
                  <a:moveTo>
                    <a:pt x="2103" y="0"/>
                  </a:moveTo>
                  <a:cubicBezTo>
                    <a:pt x="942" y="0"/>
                    <a:pt x="1" y="942"/>
                    <a:pt x="1" y="2103"/>
                  </a:cubicBezTo>
                  <a:lnTo>
                    <a:pt x="1" y="27768"/>
                  </a:lnTo>
                  <a:cubicBezTo>
                    <a:pt x="1" y="28930"/>
                    <a:pt x="942" y="29871"/>
                    <a:pt x="2103" y="29871"/>
                  </a:cubicBezTo>
                  <a:lnTo>
                    <a:pt x="32514" y="29871"/>
                  </a:lnTo>
                  <a:cubicBezTo>
                    <a:pt x="33675" y="29871"/>
                    <a:pt x="34617" y="28930"/>
                    <a:pt x="34617" y="27768"/>
                  </a:cubicBezTo>
                  <a:lnTo>
                    <a:pt x="34617" y="5647"/>
                  </a:lnTo>
                  <a:cubicBezTo>
                    <a:pt x="34617" y="4486"/>
                    <a:pt x="33675" y="3545"/>
                    <a:pt x="32514" y="3545"/>
                  </a:cubicBezTo>
                  <a:lnTo>
                    <a:pt x="15346" y="3545"/>
                  </a:lnTo>
                  <a:cubicBezTo>
                    <a:pt x="15346" y="3545"/>
                    <a:pt x="14079" y="2195"/>
                    <a:pt x="13201" y="1268"/>
                  </a:cubicBezTo>
                  <a:cubicBezTo>
                    <a:pt x="12663" y="701"/>
                    <a:pt x="11853" y="37"/>
                    <a:pt x="11070" y="37"/>
                  </a:cubicBezTo>
                  <a:lnTo>
                    <a:pt x="21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2"/>
            <p:cNvSpPr/>
            <p:nvPr/>
          </p:nvSpPr>
          <p:spPr>
            <a:xfrm>
              <a:off x="1743325" y="1842325"/>
              <a:ext cx="882775" cy="764150"/>
            </a:xfrm>
            <a:custGeom>
              <a:rect b="b" l="l" r="r" t="t"/>
              <a:pathLst>
                <a:path extrusionOk="0" h="30566" w="35311">
                  <a:moveTo>
                    <a:pt x="2449" y="695"/>
                  </a:moveTo>
                  <a:lnTo>
                    <a:pt x="11417" y="731"/>
                  </a:lnTo>
                  <a:cubicBezTo>
                    <a:pt x="12125" y="731"/>
                    <a:pt x="12898" y="1435"/>
                    <a:pt x="13296" y="1854"/>
                  </a:cubicBezTo>
                  <a:cubicBezTo>
                    <a:pt x="14173" y="2781"/>
                    <a:pt x="15441" y="4129"/>
                    <a:pt x="15441" y="4129"/>
                  </a:cubicBezTo>
                  <a:cubicBezTo>
                    <a:pt x="15506" y="4199"/>
                    <a:pt x="15598" y="4238"/>
                    <a:pt x="15693" y="4238"/>
                  </a:cubicBezTo>
                  <a:lnTo>
                    <a:pt x="32861" y="4238"/>
                  </a:lnTo>
                  <a:cubicBezTo>
                    <a:pt x="33830" y="4238"/>
                    <a:pt x="34617" y="5026"/>
                    <a:pt x="34617" y="5994"/>
                  </a:cubicBezTo>
                  <a:lnTo>
                    <a:pt x="34617" y="28116"/>
                  </a:lnTo>
                  <a:cubicBezTo>
                    <a:pt x="34617" y="29083"/>
                    <a:pt x="33830" y="29871"/>
                    <a:pt x="32861" y="29871"/>
                  </a:cubicBezTo>
                  <a:lnTo>
                    <a:pt x="2450" y="29871"/>
                  </a:lnTo>
                  <a:cubicBezTo>
                    <a:pt x="1482" y="29871"/>
                    <a:pt x="694" y="29083"/>
                    <a:pt x="694" y="28116"/>
                  </a:cubicBezTo>
                  <a:lnTo>
                    <a:pt x="694" y="2450"/>
                  </a:lnTo>
                  <a:cubicBezTo>
                    <a:pt x="694" y="1482"/>
                    <a:pt x="1482" y="695"/>
                    <a:pt x="2449" y="695"/>
                  </a:cubicBezTo>
                  <a:close/>
                  <a:moveTo>
                    <a:pt x="2450" y="0"/>
                  </a:moveTo>
                  <a:cubicBezTo>
                    <a:pt x="1099" y="0"/>
                    <a:pt x="0" y="1100"/>
                    <a:pt x="0" y="2450"/>
                  </a:cubicBezTo>
                  <a:lnTo>
                    <a:pt x="0" y="28116"/>
                  </a:lnTo>
                  <a:cubicBezTo>
                    <a:pt x="0" y="29466"/>
                    <a:pt x="1099" y="30565"/>
                    <a:pt x="2450" y="30565"/>
                  </a:cubicBezTo>
                  <a:lnTo>
                    <a:pt x="32861" y="30565"/>
                  </a:lnTo>
                  <a:cubicBezTo>
                    <a:pt x="34213" y="30565"/>
                    <a:pt x="35311" y="29466"/>
                    <a:pt x="35311" y="28116"/>
                  </a:cubicBezTo>
                  <a:lnTo>
                    <a:pt x="35311" y="5995"/>
                  </a:lnTo>
                  <a:cubicBezTo>
                    <a:pt x="35311" y="4643"/>
                    <a:pt x="34213" y="3544"/>
                    <a:pt x="32861" y="3544"/>
                  </a:cubicBezTo>
                  <a:lnTo>
                    <a:pt x="15844" y="3544"/>
                  </a:lnTo>
                  <a:cubicBezTo>
                    <a:pt x="15524" y="3205"/>
                    <a:pt x="14528" y="2146"/>
                    <a:pt x="13800" y="1377"/>
                  </a:cubicBezTo>
                  <a:cubicBezTo>
                    <a:pt x="13221" y="766"/>
                    <a:pt x="12337" y="37"/>
                    <a:pt x="11418" y="37"/>
                  </a:cubicBezTo>
                  <a:lnTo>
                    <a:pt x="2450" y="0"/>
                  </a:ln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2"/>
            <p:cNvSpPr/>
            <p:nvPr/>
          </p:nvSpPr>
          <p:spPr>
            <a:xfrm>
              <a:off x="1752000" y="2003025"/>
              <a:ext cx="890900" cy="595125"/>
            </a:xfrm>
            <a:custGeom>
              <a:rect b="b" l="l" r="r" t="t"/>
              <a:pathLst>
                <a:path extrusionOk="0" h="23805" w="35636">
                  <a:moveTo>
                    <a:pt x="14907" y="0"/>
                  </a:moveTo>
                  <a:cubicBezTo>
                    <a:pt x="14296" y="0"/>
                    <a:pt x="13718" y="270"/>
                    <a:pt x="13328" y="740"/>
                  </a:cubicBezTo>
                  <a:cubicBezTo>
                    <a:pt x="12627" y="1584"/>
                    <a:pt x="11642" y="2840"/>
                    <a:pt x="11642" y="2840"/>
                  </a:cubicBezTo>
                  <a:lnTo>
                    <a:pt x="1" y="2840"/>
                  </a:lnTo>
                  <a:lnTo>
                    <a:pt x="1" y="21750"/>
                  </a:lnTo>
                  <a:cubicBezTo>
                    <a:pt x="1" y="22876"/>
                    <a:pt x="914" y="23790"/>
                    <a:pt x="2041" y="23791"/>
                  </a:cubicBezTo>
                  <a:lnTo>
                    <a:pt x="33746" y="23805"/>
                  </a:lnTo>
                  <a:cubicBezTo>
                    <a:pt x="34790" y="23805"/>
                    <a:pt x="35636" y="22958"/>
                    <a:pt x="35636" y="21914"/>
                  </a:cubicBezTo>
                  <a:lnTo>
                    <a:pt x="35636" y="1627"/>
                  </a:lnTo>
                  <a:cubicBezTo>
                    <a:pt x="35636" y="729"/>
                    <a:pt x="34909" y="0"/>
                    <a:pt x="340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2"/>
            <p:cNvSpPr/>
            <p:nvPr/>
          </p:nvSpPr>
          <p:spPr>
            <a:xfrm>
              <a:off x="1743325" y="1994350"/>
              <a:ext cx="908250" cy="612475"/>
            </a:xfrm>
            <a:custGeom>
              <a:rect b="b" l="l" r="r" t="t"/>
              <a:pathLst>
                <a:path extrusionOk="0" h="24499" w="36330">
                  <a:moveTo>
                    <a:pt x="34357" y="695"/>
                  </a:moveTo>
                  <a:cubicBezTo>
                    <a:pt x="35062" y="695"/>
                    <a:pt x="35636" y="1269"/>
                    <a:pt x="35636" y="1974"/>
                  </a:cubicBezTo>
                  <a:lnTo>
                    <a:pt x="35636" y="22261"/>
                  </a:lnTo>
                  <a:cubicBezTo>
                    <a:pt x="35636" y="22674"/>
                    <a:pt x="35475" y="23061"/>
                    <a:pt x="35183" y="23352"/>
                  </a:cubicBezTo>
                  <a:cubicBezTo>
                    <a:pt x="34892" y="23643"/>
                    <a:pt x="34505" y="23804"/>
                    <a:pt x="34093" y="23804"/>
                  </a:cubicBezTo>
                  <a:lnTo>
                    <a:pt x="2388" y="23790"/>
                  </a:lnTo>
                  <a:cubicBezTo>
                    <a:pt x="1454" y="23790"/>
                    <a:pt x="694" y="23030"/>
                    <a:pt x="694" y="22097"/>
                  </a:cubicBezTo>
                  <a:lnTo>
                    <a:pt x="694" y="3535"/>
                  </a:lnTo>
                  <a:lnTo>
                    <a:pt x="11989" y="3535"/>
                  </a:lnTo>
                  <a:cubicBezTo>
                    <a:pt x="12096" y="3535"/>
                    <a:pt x="12197" y="3486"/>
                    <a:pt x="12263" y="3402"/>
                  </a:cubicBezTo>
                  <a:cubicBezTo>
                    <a:pt x="12263" y="3401"/>
                    <a:pt x="13244" y="2149"/>
                    <a:pt x="13941" y="1310"/>
                  </a:cubicBezTo>
                  <a:cubicBezTo>
                    <a:pt x="14265" y="919"/>
                    <a:pt x="14744" y="695"/>
                    <a:pt x="15254" y="695"/>
                  </a:cubicBezTo>
                  <a:close/>
                  <a:moveTo>
                    <a:pt x="15254" y="1"/>
                  </a:moveTo>
                  <a:cubicBezTo>
                    <a:pt x="14536" y="1"/>
                    <a:pt x="13863" y="317"/>
                    <a:pt x="13407" y="866"/>
                  </a:cubicBezTo>
                  <a:cubicBezTo>
                    <a:pt x="12842" y="1547"/>
                    <a:pt x="12093" y="2495"/>
                    <a:pt x="11820" y="2840"/>
                  </a:cubicBezTo>
                  <a:lnTo>
                    <a:pt x="348" y="2840"/>
                  </a:lnTo>
                  <a:cubicBezTo>
                    <a:pt x="155" y="2840"/>
                    <a:pt x="0" y="2996"/>
                    <a:pt x="0" y="3187"/>
                  </a:cubicBezTo>
                  <a:lnTo>
                    <a:pt x="0" y="22097"/>
                  </a:lnTo>
                  <a:cubicBezTo>
                    <a:pt x="0" y="23413"/>
                    <a:pt x="1071" y="24484"/>
                    <a:pt x="2388" y="24484"/>
                  </a:cubicBezTo>
                  <a:lnTo>
                    <a:pt x="34093" y="24498"/>
                  </a:lnTo>
                  <a:cubicBezTo>
                    <a:pt x="34690" y="24498"/>
                    <a:pt x="35253" y="24265"/>
                    <a:pt x="35675" y="23843"/>
                  </a:cubicBezTo>
                  <a:cubicBezTo>
                    <a:pt x="36097" y="23421"/>
                    <a:pt x="36330" y="22859"/>
                    <a:pt x="36330" y="22261"/>
                  </a:cubicBezTo>
                  <a:lnTo>
                    <a:pt x="36330" y="1974"/>
                  </a:lnTo>
                  <a:cubicBezTo>
                    <a:pt x="36330" y="885"/>
                    <a:pt x="35445" y="1"/>
                    <a:pt x="34357" y="1"/>
                  </a:cubicBezTo>
                  <a:close/>
                </a:path>
              </a:pathLst>
            </a:custGeom>
            <a:solidFill>
              <a:srgbClr val="2E31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4" name="Google Shape;1844;p42"/>
          <p:cNvSpPr/>
          <p:nvPr/>
        </p:nvSpPr>
        <p:spPr>
          <a:xfrm rot="1224305">
            <a:off x="811074" y="680144"/>
            <a:ext cx="240900" cy="240900"/>
          </a:xfrm>
          <a:custGeom>
            <a:rect b="b" l="l" r="r" t="t"/>
            <a:pathLst>
              <a:path extrusionOk="0" h="16815" w="16815">
                <a:moveTo>
                  <a:pt x="3504" y="0"/>
                </a:moveTo>
                <a:lnTo>
                  <a:pt x="0" y="3506"/>
                </a:lnTo>
                <a:lnTo>
                  <a:pt x="4903" y="8407"/>
                </a:lnTo>
                <a:lnTo>
                  <a:pt x="0" y="13309"/>
                </a:lnTo>
                <a:lnTo>
                  <a:pt x="3504" y="16814"/>
                </a:lnTo>
                <a:lnTo>
                  <a:pt x="8407" y="11912"/>
                </a:lnTo>
                <a:lnTo>
                  <a:pt x="13309" y="16814"/>
                </a:lnTo>
                <a:lnTo>
                  <a:pt x="16814" y="13309"/>
                </a:lnTo>
                <a:lnTo>
                  <a:pt x="11911" y="8407"/>
                </a:lnTo>
                <a:lnTo>
                  <a:pt x="16814" y="3506"/>
                </a:lnTo>
                <a:lnTo>
                  <a:pt x="13309" y="0"/>
                </a:lnTo>
                <a:lnTo>
                  <a:pt x="8407" y="4903"/>
                </a:lnTo>
                <a:lnTo>
                  <a:pt x="3504"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5" name="Google Shape;1845;p42"/>
          <p:cNvPicPr preferRelativeResize="0"/>
          <p:nvPr/>
        </p:nvPicPr>
        <p:blipFill>
          <a:blip r:embed="rId3">
            <a:alphaModFix/>
          </a:blip>
          <a:stretch>
            <a:fillRect/>
          </a:stretch>
        </p:blipFill>
        <p:spPr>
          <a:xfrm>
            <a:off x="-1" y="4346528"/>
            <a:ext cx="1317700" cy="818350"/>
          </a:xfrm>
          <a:prstGeom prst="rect">
            <a:avLst/>
          </a:prstGeom>
          <a:noFill/>
          <a:ln>
            <a:noFill/>
          </a:ln>
        </p:spPr>
      </p:pic>
      <p:pic>
        <p:nvPicPr>
          <p:cNvPr id="1846" name="Google Shape;1846;p42"/>
          <p:cNvPicPr preferRelativeResize="0"/>
          <p:nvPr/>
        </p:nvPicPr>
        <p:blipFill>
          <a:blip r:embed="rId4">
            <a:alphaModFix/>
          </a:blip>
          <a:stretch>
            <a:fillRect/>
          </a:stretch>
        </p:blipFill>
        <p:spPr>
          <a:xfrm>
            <a:off x="1019913" y="2571750"/>
            <a:ext cx="7104175" cy="183706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sp>
        <p:nvSpPr>
          <p:cNvPr id="1851" name="Google Shape;1851;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52" name="Google Shape;1852;p43"/>
          <p:cNvSpPr txBox="1"/>
          <p:nvPr/>
        </p:nvSpPr>
        <p:spPr>
          <a:xfrm>
            <a:off x="991075" y="1027250"/>
            <a:ext cx="7132800" cy="140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Roboto Mono"/>
                <a:ea typeface="Roboto Mono"/>
                <a:cs typeface="Roboto Mono"/>
                <a:sym typeface="Roboto Mono"/>
              </a:rPr>
              <a:t>Vulnérabilité Janus</a:t>
            </a:r>
            <a:r>
              <a:rPr lang="en">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0"/>
              </a:spcBef>
              <a:spcAft>
                <a:spcPts val="0"/>
              </a:spcAft>
              <a:buNone/>
            </a:pPr>
            <a:r>
              <a:rPr lang="en" sz="1300">
                <a:latin typeface="Roboto Mono"/>
                <a:ea typeface="Roboto Mono"/>
                <a:cs typeface="Roboto Mono"/>
                <a:sym typeface="Roboto Mono"/>
              </a:rPr>
              <a:t>La vulnérabilité dans Android permet aux attaquants d'injecter un fichier DEX dans un fichier APK sans affecter les signatures.</a:t>
            </a:r>
            <a:endParaRPr sz="1300">
              <a:latin typeface="Roboto Mono"/>
              <a:ea typeface="Roboto Mono"/>
              <a:cs typeface="Roboto Mono"/>
              <a:sym typeface="Roboto Mono"/>
            </a:endParaRPr>
          </a:p>
          <a:p>
            <a:pPr indent="0" lvl="0" marL="0" rtl="0" algn="l">
              <a:spcBef>
                <a:spcPts val="0"/>
              </a:spcBef>
              <a:spcAft>
                <a:spcPts val="0"/>
              </a:spcAft>
              <a:buNone/>
            </a:pPr>
            <a:r>
              <a:t/>
            </a:r>
            <a:endParaRPr sz="1300">
              <a:latin typeface="Roboto Mono"/>
              <a:ea typeface="Roboto Mono"/>
              <a:cs typeface="Roboto Mono"/>
              <a:sym typeface="Roboto Mono"/>
            </a:endParaRPr>
          </a:p>
          <a:p>
            <a:pPr indent="0" lvl="0" marL="0" rtl="0" algn="l">
              <a:spcBef>
                <a:spcPts val="0"/>
              </a:spcBef>
              <a:spcAft>
                <a:spcPts val="0"/>
              </a:spcAft>
              <a:buNone/>
            </a:pPr>
            <a:r>
              <a:rPr lang="en" sz="1300">
                <a:latin typeface="Roboto Mono"/>
                <a:ea typeface="Roboto Mono"/>
                <a:cs typeface="Roboto Mono"/>
                <a:sym typeface="Roboto Mono"/>
              </a:rPr>
              <a:t>Solution :  Signature V2 et version d’android &gt;7.0</a:t>
            </a:r>
            <a:endParaRPr sz="1300">
              <a:latin typeface="Roboto Mono"/>
              <a:ea typeface="Roboto Mono"/>
              <a:cs typeface="Roboto Mono"/>
              <a:sym typeface="Roboto Mono"/>
            </a:endParaRPr>
          </a:p>
          <a:p>
            <a:pPr indent="0" lvl="0" marL="0" rtl="0" algn="l">
              <a:spcBef>
                <a:spcPts val="0"/>
              </a:spcBef>
              <a:spcAft>
                <a:spcPts val="0"/>
              </a:spcAft>
              <a:buNone/>
            </a:pPr>
            <a:r>
              <a:t/>
            </a:r>
            <a:endParaRPr sz="1300">
              <a:latin typeface="Roboto Mono"/>
              <a:ea typeface="Roboto Mono"/>
              <a:cs typeface="Roboto Mono"/>
              <a:sym typeface="Roboto Mono"/>
            </a:endParaRPr>
          </a:p>
        </p:txBody>
      </p:sp>
      <p:pic>
        <p:nvPicPr>
          <p:cNvPr id="1853" name="Google Shape;1853;p43"/>
          <p:cNvPicPr preferRelativeResize="0"/>
          <p:nvPr/>
        </p:nvPicPr>
        <p:blipFill>
          <a:blip r:embed="rId3">
            <a:alphaModFix/>
          </a:blip>
          <a:stretch>
            <a:fillRect/>
          </a:stretch>
        </p:blipFill>
        <p:spPr>
          <a:xfrm>
            <a:off x="3500438" y="2427950"/>
            <a:ext cx="2143125" cy="2143125"/>
          </a:xfrm>
          <a:prstGeom prst="rect">
            <a:avLst/>
          </a:prstGeom>
          <a:noFill/>
          <a:ln>
            <a:noFill/>
          </a:ln>
        </p:spPr>
      </p:pic>
      <p:pic>
        <p:nvPicPr>
          <p:cNvPr id="1854" name="Google Shape;1854;p43"/>
          <p:cNvPicPr preferRelativeResize="0"/>
          <p:nvPr/>
        </p:nvPicPr>
        <p:blipFill>
          <a:blip r:embed="rId4">
            <a:alphaModFix/>
          </a:blip>
          <a:stretch>
            <a:fillRect/>
          </a:stretch>
        </p:blipFill>
        <p:spPr>
          <a:xfrm>
            <a:off x="-1" y="4346528"/>
            <a:ext cx="1317700" cy="818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sp>
        <p:nvSpPr>
          <p:cNvPr id="1859" name="Google Shape;1859;p44"/>
          <p:cNvSpPr txBox="1"/>
          <p:nvPr>
            <p:ph type="title"/>
          </p:nvPr>
        </p:nvSpPr>
        <p:spPr>
          <a:xfrm>
            <a:off x="720000" y="797775"/>
            <a:ext cx="7704000" cy="56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Après ces modifications</a:t>
            </a:r>
            <a:endParaRPr/>
          </a:p>
        </p:txBody>
      </p:sp>
      <p:sp>
        <p:nvSpPr>
          <p:cNvPr id="1860" name="Google Shape;1860;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61" name="Google Shape;1861;p44"/>
          <p:cNvPicPr preferRelativeResize="0"/>
          <p:nvPr/>
        </p:nvPicPr>
        <p:blipFill>
          <a:blip r:embed="rId3">
            <a:alphaModFix/>
          </a:blip>
          <a:stretch>
            <a:fillRect/>
          </a:stretch>
        </p:blipFill>
        <p:spPr>
          <a:xfrm>
            <a:off x="1205875" y="1301775"/>
            <a:ext cx="6732252" cy="3343126"/>
          </a:xfrm>
          <a:prstGeom prst="rect">
            <a:avLst/>
          </a:prstGeom>
          <a:noFill/>
          <a:ln>
            <a:noFill/>
          </a:ln>
        </p:spPr>
      </p:pic>
      <p:pic>
        <p:nvPicPr>
          <p:cNvPr id="1862" name="Google Shape;1862;p44"/>
          <p:cNvPicPr preferRelativeResize="0"/>
          <p:nvPr/>
        </p:nvPicPr>
        <p:blipFill>
          <a:blip r:embed="rId4">
            <a:alphaModFix/>
          </a:blip>
          <a:stretch>
            <a:fillRect/>
          </a:stretch>
        </p:blipFill>
        <p:spPr>
          <a:xfrm>
            <a:off x="-1" y="4346528"/>
            <a:ext cx="1317700" cy="818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6" name="Shape 1866"/>
        <p:cNvGrpSpPr/>
        <p:nvPr/>
      </p:nvGrpSpPr>
      <p:grpSpPr>
        <a:xfrm>
          <a:off x="0" y="0"/>
          <a:ext cx="0" cy="0"/>
          <a:chOff x="0" y="0"/>
          <a:chExt cx="0" cy="0"/>
        </a:xfrm>
      </p:grpSpPr>
      <p:sp>
        <p:nvSpPr>
          <p:cNvPr id="1867" name="Google Shape;1867;p45"/>
          <p:cNvSpPr txBox="1"/>
          <p:nvPr>
            <p:ph type="title"/>
          </p:nvPr>
        </p:nvSpPr>
        <p:spPr>
          <a:xfrm>
            <a:off x="720000" y="797775"/>
            <a:ext cx="7704000" cy="56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Précautions prises en plus </a:t>
            </a:r>
            <a:endParaRPr/>
          </a:p>
        </p:txBody>
      </p:sp>
      <p:sp>
        <p:nvSpPr>
          <p:cNvPr id="1868" name="Google Shape;1868;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69" name="Google Shape;1869;p45"/>
          <p:cNvSpPr txBox="1"/>
          <p:nvPr/>
        </p:nvSpPr>
        <p:spPr>
          <a:xfrm>
            <a:off x="1334388" y="1362075"/>
            <a:ext cx="6475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Roboto Mono"/>
                <a:ea typeface="Roboto Mono"/>
                <a:cs typeface="Roboto Mono"/>
                <a:sym typeface="Roboto Mono"/>
              </a:rPr>
              <a:t>Pas de log pouvant renseigner l'attaquant sur de potentielles façon d’attaquer l’application</a:t>
            </a:r>
            <a:endParaRPr sz="1300">
              <a:latin typeface="Roboto Mono"/>
              <a:ea typeface="Roboto Mono"/>
              <a:cs typeface="Roboto Mono"/>
              <a:sym typeface="Roboto Mono"/>
            </a:endParaRPr>
          </a:p>
        </p:txBody>
      </p:sp>
      <p:pic>
        <p:nvPicPr>
          <p:cNvPr id="1870" name="Google Shape;1870;p45"/>
          <p:cNvPicPr preferRelativeResize="0"/>
          <p:nvPr/>
        </p:nvPicPr>
        <p:blipFill>
          <a:blip r:embed="rId3">
            <a:alphaModFix/>
          </a:blip>
          <a:stretch>
            <a:fillRect/>
          </a:stretch>
        </p:blipFill>
        <p:spPr>
          <a:xfrm>
            <a:off x="2456900" y="1966525"/>
            <a:ext cx="4085976" cy="2691850"/>
          </a:xfrm>
          <a:prstGeom prst="rect">
            <a:avLst/>
          </a:prstGeom>
          <a:noFill/>
          <a:ln>
            <a:noFill/>
          </a:ln>
        </p:spPr>
      </p:pic>
      <p:pic>
        <p:nvPicPr>
          <p:cNvPr id="1871" name="Google Shape;1871;p45"/>
          <p:cNvPicPr preferRelativeResize="0"/>
          <p:nvPr/>
        </p:nvPicPr>
        <p:blipFill>
          <a:blip r:embed="rId4">
            <a:alphaModFix/>
          </a:blip>
          <a:stretch>
            <a:fillRect/>
          </a:stretch>
        </p:blipFill>
        <p:spPr>
          <a:xfrm>
            <a:off x="-1" y="4346528"/>
            <a:ext cx="1317700" cy="818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ocial Studies Subject for Elementary - 4th Grade: Wants &amp; Needs by Slidesgo">
  <a:themeElements>
    <a:clrScheme name="Simple Light">
      <a:dk1>
        <a:srgbClr val="000000"/>
      </a:dk1>
      <a:lt1>
        <a:srgbClr val="FFFFFF"/>
      </a:lt1>
      <a:dk2>
        <a:srgbClr val="3037B9"/>
      </a:dk2>
      <a:lt2>
        <a:srgbClr val="5D72F1"/>
      </a:lt2>
      <a:accent1>
        <a:srgbClr val="84D3E9"/>
      </a:accent1>
      <a:accent2>
        <a:srgbClr val="835ACD"/>
      </a:accent2>
      <a:accent3>
        <a:srgbClr val="FFCC30"/>
      </a:accent3>
      <a:accent4>
        <a:srgbClr val="FFDD31"/>
      </a:accent4>
      <a:accent5>
        <a:srgbClr val="FAB8AB"/>
      </a:accent5>
      <a:accent6>
        <a:srgbClr val="FF676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